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58" r:id="rId7"/>
    <p:sldId id="294" r:id="rId8"/>
    <p:sldId id="268" r:id="rId9"/>
    <p:sldId id="259" r:id="rId10"/>
    <p:sldId id="270" r:id="rId11"/>
    <p:sldId id="260" r:id="rId12"/>
    <p:sldId id="280" r:id="rId13"/>
    <p:sldId id="278" r:id="rId14"/>
    <p:sldId id="267" r:id="rId15"/>
    <p:sldId id="279" r:id="rId16"/>
    <p:sldId id="271" r:id="rId17"/>
    <p:sldId id="281" r:id="rId18"/>
    <p:sldId id="269" r:id="rId19"/>
    <p:sldId id="261" r:id="rId20"/>
    <p:sldId id="273" r:id="rId21"/>
    <p:sldId id="292" r:id="rId22"/>
    <p:sldId id="289" r:id="rId23"/>
    <p:sldId id="282" r:id="rId24"/>
    <p:sldId id="283" r:id="rId25"/>
    <p:sldId id="274" r:id="rId26"/>
    <p:sldId id="295" r:id="rId27"/>
    <p:sldId id="284" r:id="rId28"/>
    <p:sldId id="272" r:id="rId29"/>
    <p:sldId id="262" r:id="rId30"/>
    <p:sldId id="285" r:id="rId31"/>
    <p:sldId id="286" r:id="rId32"/>
    <p:sldId id="287" r:id="rId33"/>
    <p:sldId id="293" r:id="rId34"/>
    <p:sldId id="288" r:id="rId35"/>
    <p:sldId id="296" r:id="rId36"/>
    <p:sldId id="263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F1F"/>
    <a:srgbClr val="FFFFFF"/>
    <a:srgbClr val="BF9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412A6-DC8B-4443-AB39-5670796FCCCC}" v="3" dt="2024-03-19T02:17:02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6" autoAdjust="0"/>
  </p:normalViewPr>
  <p:slideViewPr>
    <p:cSldViewPr snapToGrid="0">
      <p:cViewPr>
        <p:scale>
          <a:sx n="98" d="100"/>
          <a:sy n="98" d="100"/>
        </p:scale>
        <p:origin x="990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3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BFB8BB-06C2-79C1-D087-606FB81331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9FCC2-5488-3E5A-6FDA-8C92F9BF4A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3F5F4-BF23-4E1A-AB73-42DA9C027B45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57764-EB0C-A3C6-5617-8E6CF31E9A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DEF1-0094-2A81-3991-7C9557044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7CAEC-4414-48EA-B514-057F080A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3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C7877-DCC1-4B17-8F1A-B28CDAC4154F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A5828-1FE4-4BA6-8642-718E3F68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1/3 of Ukraine’s Bradley’s have been destroyed or damaged as of FEB 2025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5828-1FE4-4BA6-8642-718E3F6849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2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46279-F5DE-BB35-CEF5-3A209256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87370-E1E4-8510-8CAA-F38A522DC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824E9-F82A-EE28-AFB0-D9C51A0B9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1/3 of Ukraine’s Bradley’s have been destroyed or damaged as of FEB 2025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2C5D5-C4E6-1CBF-7F0C-835F33199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5828-1FE4-4BA6-8642-718E3F6849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5828-1FE4-4BA6-8642-718E3F6849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14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5828-1FE4-4BA6-8642-718E3F6849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2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5828-1FE4-4BA6-8642-718E3F6849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9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battery state of charge across each arc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5828-1FE4-4BA6-8642-718E3F6849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B04A-6379-0626-922D-626B553AF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04ED4-82C9-64B0-8D4E-1178CA650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0530-1EA7-EC49-3DB7-8A1275EB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DAB0-5651-4EAC-B755-2E0C6373B1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21833-DFE3-9E12-3993-F2DE80F3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37D46-2B4F-E3E5-7544-0CC56C90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88EB-F0FC-41BB-9F24-59FF50B35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3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E54278-728F-CEF2-D04C-AE5A3967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42" y="136526"/>
            <a:ext cx="7536805" cy="64487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25D47-22D1-038D-D51B-55F053B2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DAB0-5651-4EAC-B755-2E0C6373B1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02ED-6697-1E64-9334-EA8B79F8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443F1-3FBB-4B92-BD9D-FE8726D6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88EB-F0FC-41BB-9F24-59FF50B356B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A87328-9EED-CFCE-F08C-02AEF7FDC1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486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082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EEB2-39B0-18C9-D702-3816FED9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20CF3-8272-533F-658E-BB2A2DC21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3291B-D4DD-F3F1-BFC8-365D1B002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D31DAB0-5651-4EAC-B755-2E0C6373B1F7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2AD60-86AA-2BF9-93F0-C68119B0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33077-7D4B-75E6-E5B1-74BFC6A9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6188EB-F0FC-41BB-9F24-59FF50B356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7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EF23D-D8BD-D925-CD72-0601E9CC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8146"/>
            <a:ext cx="5181600" cy="4838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93AC3-2E74-234A-3941-DBE496B8B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38146"/>
            <a:ext cx="5181600" cy="4838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C1873-2A5E-E408-9263-B0AA4F62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DAB0-5651-4EAC-B755-2E0C6373B1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6CED0-1700-269D-332B-C10262D7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379B9-5BB5-93C0-07D6-56B3C15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88EB-F0FC-41BB-9F24-59FF50B356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4EF574-94EB-3695-5B96-B1F0EEB4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42" y="136526"/>
            <a:ext cx="7536805" cy="64487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36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34F3-21E6-DE01-CD97-0078796D5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3128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BC1BC-2A87-7374-6946-B8ECBA402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5192"/>
            <a:ext cx="5157787" cy="41344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88D92-E6EE-2BA0-48B3-B976F16F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23128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8131B-9E70-2998-4258-82D31728F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55192"/>
            <a:ext cx="5183188" cy="41344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A49D2-3D47-3E5B-53DE-EB67460B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DAB0-5651-4EAC-B755-2E0C6373B1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4069D-172C-7FAA-7860-55DF2237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F95EA-BF93-1FA9-C08D-0A883846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88EB-F0FC-41BB-9F24-59FF50B356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D048467-2DE9-B899-6FE2-25E48CBC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42" y="136526"/>
            <a:ext cx="7536805" cy="64487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92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CCD73-B2B9-87C7-5A43-31B276A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DAB0-5651-4EAC-B755-2E0C6373B1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38CCC-5968-26AA-F807-9EFEFD01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8CBD7-86B6-19D9-E4D2-E47082DC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88EB-F0FC-41BB-9F24-59FF50B356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3E891ABC-0F26-8B2B-7DD2-95353907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42" y="136526"/>
            <a:ext cx="7536805" cy="64487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1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C22E3-EFDB-D40C-B29F-984369DCB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3216"/>
            <a:ext cx="10515600" cy="4863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3555-A992-83B5-7A2C-39EC9FCBD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1DAB0-5651-4EAC-B755-2E0C6373B1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357F-4593-15CE-59E0-A10D7EC54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C54A4-2F45-7543-DCDC-6769BCA7D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88EB-F0FC-41BB-9F24-59FF50B356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mplate ART.tif">
            <a:extLst>
              <a:ext uri="{FF2B5EF4-FFF2-40B4-BE49-F238E27FC236}">
                <a16:creationId xmlns:a16="http://schemas.microsoft.com/office/drawing/2014/main" id="{0E04F9D0-26C1-8434-406B-0AC1F49B21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1149096"/>
          </a:xfrm>
          <a:prstGeom prst="rect">
            <a:avLst/>
          </a:prstGeom>
        </p:spPr>
      </p:pic>
      <p:pic>
        <p:nvPicPr>
          <p:cNvPr id="13" name="Picture 12" descr="Template ART.tif">
            <a:extLst>
              <a:ext uri="{FF2B5EF4-FFF2-40B4-BE49-F238E27FC236}">
                <a16:creationId xmlns:a16="http://schemas.microsoft.com/office/drawing/2014/main" id="{7F64B0AD-EB7E-7E80-7A06-57A5785D4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/>
          <a:srcRect l="54167"/>
          <a:stretch/>
        </p:blipFill>
        <p:spPr>
          <a:xfrm>
            <a:off x="8014785" y="0"/>
            <a:ext cx="4191000" cy="1149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D633DE-0F9F-E938-721E-B4F66E4065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3800" y="5824532"/>
            <a:ext cx="689026" cy="8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EA6F-62A7-E010-1789-8521EFFAD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812" y="1214438"/>
            <a:ext cx="11080376" cy="2387600"/>
          </a:xfrm>
        </p:spPr>
        <p:txBody>
          <a:bodyPr/>
          <a:lstStyle/>
          <a:p>
            <a:r>
              <a:rPr lang="en-US" sz="5400" dirty="0" err="1"/>
              <a:t>GhostRoute</a:t>
            </a:r>
            <a:r>
              <a:rPr lang="en-US" sz="5400" dirty="0"/>
              <a:t>: Energy-Aware, Detection-Minimizing Path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E37B4-9807-865F-2B4D-9D3A9E613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0980"/>
            <a:ext cx="9144000" cy="1655762"/>
          </a:xfrm>
        </p:spPr>
        <p:txBody>
          <a:bodyPr/>
          <a:lstStyle/>
          <a:p>
            <a:r>
              <a:rPr lang="en-US" dirty="0"/>
              <a:t>CDT Jacob Hyatt, LTC James Grymes, </a:t>
            </a:r>
          </a:p>
          <a:p>
            <a:r>
              <a:rPr lang="en-US" dirty="0"/>
              <a:t>Dr. Robert Jane, and COL Corey James</a:t>
            </a:r>
          </a:p>
        </p:txBody>
      </p:sp>
    </p:spTree>
    <p:extLst>
      <p:ext uri="{BB962C8B-B14F-4D97-AF65-F5344CB8AC3E}">
        <p14:creationId xmlns:p14="http://schemas.microsoft.com/office/powerpoint/2010/main" val="121583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55C2-C3F5-4263-EADA-DCC3B84D1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CCD32-9641-6B1C-A4FF-42A6463EE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84" y="1561792"/>
            <a:ext cx="4415872" cy="44158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6002C-37AF-7E02-1BF4-18418E22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Operations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7D15A493-3E80-12EA-E8D8-1D1381258C9C}"/>
              </a:ext>
            </a:extLst>
          </p:cNvPr>
          <p:cNvSpPr/>
          <p:nvPr/>
        </p:nvSpPr>
        <p:spPr>
          <a:xfrm>
            <a:off x="3574223" y="1332197"/>
            <a:ext cx="420922" cy="459191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0608754B-B4FF-FB33-D969-9B67D19373CE}"/>
              </a:ext>
            </a:extLst>
          </p:cNvPr>
          <p:cNvSpPr/>
          <p:nvPr/>
        </p:nvSpPr>
        <p:spPr>
          <a:xfrm>
            <a:off x="7990095" y="5748068"/>
            <a:ext cx="420922" cy="459191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78045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EDE41-AA93-EB83-626B-BE72E673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Content Placeholder 1">
            <a:extLst>
              <a:ext uri="{FF2B5EF4-FFF2-40B4-BE49-F238E27FC236}">
                <a16:creationId xmlns:a16="http://schemas.microsoft.com/office/drawing/2014/main" id="{6055C04D-2259-0C96-EF0B-C2207950A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8146"/>
            <a:ext cx="5181600" cy="48388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Military Intelligence (S2) provides the </a:t>
            </a:r>
            <a:r>
              <a:rPr lang="en-US" b="1" dirty="0"/>
              <a:t>locations</a:t>
            </a:r>
            <a:r>
              <a:rPr lang="en-US" dirty="0"/>
              <a:t> and </a:t>
            </a:r>
            <a:r>
              <a:rPr lang="en-US" b="1" dirty="0"/>
              <a:t>dispositions</a:t>
            </a:r>
            <a:r>
              <a:rPr lang="en-US" dirty="0"/>
              <a:t> of enemies in the Area of Operations</a:t>
            </a:r>
          </a:p>
        </p:txBody>
      </p:sp>
      <p:pic>
        <p:nvPicPr>
          <p:cNvPr id="2052" name="Picture 4" descr="DVIDS - News - 1st Cav planners play games, improve mission-planning skills">
            <a:extLst>
              <a:ext uri="{FF2B5EF4-FFF2-40B4-BE49-F238E27FC236}">
                <a16:creationId xmlns:a16="http://schemas.microsoft.com/office/drawing/2014/main" id="{4AFB7630-B7DF-81BF-BF82-D99B3B9B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8" r="4547"/>
          <a:stretch/>
        </p:blipFill>
        <p:spPr bwMode="auto">
          <a:xfrm>
            <a:off x="6096000" y="1338146"/>
            <a:ext cx="5181600" cy="48388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CB3B3-D9B1-B4D4-1761-DBFD285D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42" y="136526"/>
            <a:ext cx="7536805" cy="644872"/>
          </a:xfrm>
        </p:spPr>
        <p:txBody>
          <a:bodyPr anchor="ctr">
            <a:normAutofit/>
          </a:bodyPr>
          <a:lstStyle/>
          <a:p>
            <a:r>
              <a:rPr lang="en-US" dirty="0"/>
              <a:t>Enemy Locations</a:t>
            </a:r>
          </a:p>
        </p:txBody>
      </p:sp>
    </p:spTree>
    <p:extLst>
      <p:ext uri="{BB962C8B-B14F-4D97-AF65-F5344CB8AC3E}">
        <p14:creationId xmlns:p14="http://schemas.microsoft.com/office/powerpoint/2010/main" val="6079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488DC-EF67-782B-A952-49E440679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EFC4E-7C6F-7DB9-E80B-0DB387BD0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84" y="1561792"/>
            <a:ext cx="4415872" cy="44158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A17ED-38B0-18E5-4F11-B70E1757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Locations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652FB9-4C89-5A1D-D35E-87D6B5F24A04}"/>
              </a:ext>
            </a:extLst>
          </p:cNvPr>
          <p:cNvSpPr/>
          <p:nvPr/>
        </p:nvSpPr>
        <p:spPr>
          <a:xfrm>
            <a:off x="5992620" y="3769728"/>
            <a:ext cx="206760" cy="206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1DF260-1E35-D6A6-74D3-F90E394494A5}"/>
              </a:ext>
            </a:extLst>
          </p:cNvPr>
          <p:cNvSpPr/>
          <p:nvPr/>
        </p:nvSpPr>
        <p:spPr>
          <a:xfrm>
            <a:off x="4882688" y="2683132"/>
            <a:ext cx="206760" cy="206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2234B2-817A-B256-B662-F66CF775FAFC}"/>
              </a:ext>
            </a:extLst>
          </p:cNvPr>
          <p:cNvCxnSpPr>
            <a:stCxn id="7" idx="4"/>
          </p:cNvCxnSpPr>
          <p:nvPr/>
        </p:nvCxnSpPr>
        <p:spPr>
          <a:xfrm>
            <a:off x="4986068" y="2889892"/>
            <a:ext cx="0" cy="2181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67AFBF-FA7A-0D18-464B-B26CE4D1BF83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904035" y="3946209"/>
            <a:ext cx="118864" cy="13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00F7CFDF-0C11-34B7-4E7F-986EB4209333}"/>
              </a:ext>
            </a:extLst>
          </p:cNvPr>
          <p:cNvSpPr/>
          <p:nvPr/>
        </p:nvSpPr>
        <p:spPr>
          <a:xfrm>
            <a:off x="3574223" y="1332197"/>
            <a:ext cx="420922" cy="459191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9A0F44-6F2F-7FAE-F141-7126421A7EF9}"/>
              </a:ext>
            </a:extLst>
          </p:cNvPr>
          <p:cNvSpPr/>
          <p:nvPr/>
        </p:nvSpPr>
        <p:spPr>
          <a:xfrm>
            <a:off x="7990095" y="5748068"/>
            <a:ext cx="420922" cy="459191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9429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BF310-C274-F94F-F458-B431B3E0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8887-7C53-4666-03CD-3579C9AA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018376-F444-0EDA-A44F-F23027B6D835}"/>
              </a:ext>
            </a:extLst>
          </p:cNvPr>
          <p:cNvSpPr/>
          <p:nvPr/>
        </p:nvSpPr>
        <p:spPr>
          <a:xfrm>
            <a:off x="1295141" y="5568950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Elevation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467525D-9EA5-39AC-7E7B-8C294B213C7F}"/>
              </a:ext>
            </a:extLst>
          </p:cNvPr>
          <p:cNvSpPr/>
          <p:nvPr/>
        </p:nvSpPr>
        <p:spPr>
          <a:xfrm>
            <a:off x="1220573" y="3610371"/>
            <a:ext cx="1420077" cy="111155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Landsat 8</a:t>
            </a:r>
          </a:p>
          <a:p>
            <a:pPr algn="ctr"/>
            <a:r>
              <a:rPr lang="en-US" dirty="0"/>
              <a:t>Satellite Imagery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5C22ED-4F01-4B43-706A-622442934789}"/>
              </a:ext>
            </a:extLst>
          </p:cNvPr>
          <p:cNvSpPr/>
          <p:nvPr/>
        </p:nvSpPr>
        <p:spPr>
          <a:xfrm>
            <a:off x="3698060" y="3697283"/>
            <a:ext cx="1420078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 Density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06A0B31-89C0-DC53-B928-ECDC3CAC35AE}"/>
              </a:ext>
            </a:extLst>
          </p:cNvPr>
          <p:cNvSpPr/>
          <p:nvPr/>
        </p:nvSpPr>
        <p:spPr>
          <a:xfrm>
            <a:off x="3771640" y="1651793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Costs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F37BA20-3A14-6F58-EB53-DC5118DFADD1}"/>
              </a:ext>
            </a:extLst>
          </p:cNvPr>
          <p:cNvSpPr/>
          <p:nvPr/>
        </p:nvSpPr>
        <p:spPr>
          <a:xfrm>
            <a:off x="3771641" y="5568950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Costs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DA53169-A971-7CB0-5A1A-A6DECCBC5BF6}"/>
              </a:ext>
            </a:extLst>
          </p:cNvPr>
          <p:cNvSpPr/>
          <p:nvPr/>
        </p:nvSpPr>
        <p:spPr>
          <a:xfrm>
            <a:off x="1295141" y="1651792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</a:t>
            </a:r>
          </a:p>
          <a:p>
            <a:pPr algn="ctr"/>
            <a:r>
              <a:rPr lang="en-US" dirty="0"/>
              <a:t>Locations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DF80A1-2DB8-493A-402E-46C3EDC40260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66084" y="2120657"/>
            <a:ext cx="120555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A1F443-B0F2-3998-F58F-ED90809BC74A}"/>
              </a:ext>
            </a:extLst>
          </p:cNvPr>
          <p:cNvSpPr/>
          <p:nvPr/>
        </p:nvSpPr>
        <p:spPr>
          <a:xfrm>
            <a:off x="6248143" y="3697285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CF0F7ED-5652-0808-C493-1A5071E806BE}"/>
              </a:ext>
            </a:extLst>
          </p:cNvPr>
          <p:cNvSpPr/>
          <p:nvPr/>
        </p:nvSpPr>
        <p:spPr>
          <a:xfrm>
            <a:off x="8512710" y="3697284"/>
            <a:ext cx="1612458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Function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494F2A-F3A5-FCCE-7DD8-2AB965B8DE8A}"/>
              </a:ext>
            </a:extLst>
          </p:cNvPr>
          <p:cNvSpPr/>
          <p:nvPr/>
        </p:nvSpPr>
        <p:spPr>
          <a:xfrm>
            <a:off x="8700830" y="5568949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</a:p>
          <a:p>
            <a:pPr algn="ctr"/>
            <a:r>
              <a:rPr lang="en-US" dirty="0"/>
              <a:t>Path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E1D152-4EF7-6949-83E8-F823747D0895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5042583" y="2120658"/>
            <a:ext cx="1841032" cy="1576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E40AA2-9551-271B-61A1-F89A97565B2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640650" y="4166148"/>
            <a:ext cx="10574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A4FC29-0A2B-0F83-18AB-B717B803091F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4407113" y="4635013"/>
            <a:ext cx="986" cy="933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FA135F-C952-36C3-99F2-0B01D3DC72C8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566084" y="6037815"/>
            <a:ext cx="12055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D91643-7F5F-7811-AD19-CFA053B30D9A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4407112" y="2589523"/>
            <a:ext cx="987" cy="110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B95BAC-5833-9E2F-DE6C-FB18FB9F1AA4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5042584" y="4635015"/>
            <a:ext cx="1841031" cy="1402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005DBC8-FF78-1F78-4D04-E435639B9645}"/>
              </a:ext>
            </a:extLst>
          </p:cNvPr>
          <p:cNvSpPr txBox="1"/>
          <p:nvPr/>
        </p:nvSpPr>
        <p:spPr>
          <a:xfrm>
            <a:off x="915936" y="1170246"/>
            <a:ext cx="188021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Collection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E6BB7E-8FDB-3C4C-4A7B-062A7C2C2A12}"/>
              </a:ext>
            </a:extLst>
          </p:cNvPr>
          <p:cNvSpPr txBox="1"/>
          <p:nvPr/>
        </p:nvSpPr>
        <p:spPr>
          <a:xfrm>
            <a:off x="4785381" y="1171263"/>
            <a:ext cx="235543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 Phase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FE7989-E2EC-311E-2FEE-421982887743}"/>
              </a:ext>
            </a:extLst>
          </p:cNvPr>
          <p:cNvSpPr txBox="1"/>
          <p:nvPr/>
        </p:nvSpPr>
        <p:spPr>
          <a:xfrm>
            <a:off x="8261795" y="1170246"/>
            <a:ext cx="213165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Phase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0D5FEC-87E4-7B8F-3F44-C34A2358C778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318939" y="4635014"/>
            <a:ext cx="17363" cy="9339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6E9369-B921-57ED-F552-09A489B1C61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7519086" y="4166149"/>
            <a:ext cx="9936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88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6C060-9A74-FB05-A6DD-2B4ED140D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34AB3-6CC6-6DC7-E7D2-4CCDA7905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2" y="1729889"/>
            <a:ext cx="3972037" cy="397203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6A264812-8330-AE2A-3C4D-01A9EDE37142}"/>
              </a:ext>
            </a:extLst>
          </p:cNvPr>
          <p:cNvCxnSpPr>
            <a:cxnSpLocks/>
            <a:stCxn id="51" idx="5"/>
            <a:endCxn id="330" idx="1"/>
          </p:cNvCxnSpPr>
          <p:nvPr/>
        </p:nvCxnSpPr>
        <p:spPr>
          <a:xfrm>
            <a:off x="1457499" y="2016510"/>
            <a:ext cx="3432715" cy="34120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E47C6166-73CA-4E6B-E20B-03015202AD64}"/>
              </a:ext>
            </a:extLst>
          </p:cNvPr>
          <p:cNvCxnSpPr>
            <a:cxnSpLocks/>
            <a:stCxn id="59" idx="5"/>
            <a:endCxn id="318" idx="1"/>
          </p:cNvCxnSpPr>
          <p:nvPr/>
        </p:nvCxnSpPr>
        <p:spPr>
          <a:xfrm>
            <a:off x="1778490" y="2016506"/>
            <a:ext cx="3111723" cy="31244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1B9390AF-285A-76DF-170D-A3E9E7749295}"/>
              </a:ext>
            </a:extLst>
          </p:cNvPr>
          <p:cNvCxnSpPr>
            <a:cxnSpLocks/>
            <a:stCxn id="60" idx="5"/>
            <a:endCxn id="317" idx="1"/>
          </p:cNvCxnSpPr>
          <p:nvPr/>
        </p:nvCxnSpPr>
        <p:spPr>
          <a:xfrm>
            <a:off x="2099044" y="2016505"/>
            <a:ext cx="2791169" cy="28038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63C6147D-3BFA-C050-4335-365C116AF872}"/>
              </a:ext>
            </a:extLst>
          </p:cNvPr>
          <p:cNvCxnSpPr>
            <a:cxnSpLocks/>
            <a:stCxn id="62" idx="5"/>
            <a:endCxn id="316" idx="1"/>
          </p:cNvCxnSpPr>
          <p:nvPr/>
        </p:nvCxnSpPr>
        <p:spPr>
          <a:xfrm>
            <a:off x="2421321" y="2016503"/>
            <a:ext cx="2468892" cy="2480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09BBF02-060E-D5B4-67D9-3544F254FC8E}"/>
              </a:ext>
            </a:extLst>
          </p:cNvPr>
          <p:cNvCxnSpPr>
            <a:cxnSpLocks/>
            <a:stCxn id="122" idx="5"/>
            <a:endCxn id="315" idx="1"/>
          </p:cNvCxnSpPr>
          <p:nvPr/>
        </p:nvCxnSpPr>
        <p:spPr>
          <a:xfrm>
            <a:off x="2746736" y="2014150"/>
            <a:ext cx="2143478" cy="21511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FA243671-24E9-B3A6-6C1B-A1B50F168D35}"/>
              </a:ext>
            </a:extLst>
          </p:cNvPr>
          <p:cNvCxnSpPr>
            <a:cxnSpLocks/>
            <a:stCxn id="124" idx="5"/>
            <a:endCxn id="314" idx="1"/>
          </p:cNvCxnSpPr>
          <p:nvPr/>
        </p:nvCxnSpPr>
        <p:spPr>
          <a:xfrm>
            <a:off x="3069450" y="2016502"/>
            <a:ext cx="1820764" cy="1828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7A6CCD9A-ABC0-6C1B-19BC-9DF10735641C}"/>
              </a:ext>
            </a:extLst>
          </p:cNvPr>
          <p:cNvCxnSpPr>
            <a:cxnSpLocks/>
            <a:stCxn id="171" idx="5"/>
            <a:endCxn id="313" idx="1"/>
          </p:cNvCxnSpPr>
          <p:nvPr/>
        </p:nvCxnSpPr>
        <p:spPr>
          <a:xfrm>
            <a:off x="3391825" y="2014157"/>
            <a:ext cx="1498389" cy="15077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F7C8707B-2559-444D-0854-A9EC6FFE084B}"/>
              </a:ext>
            </a:extLst>
          </p:cNvPr>
          <p:cNvCxnSpPr>
            <a:cxnSpLocks/>
            <a:stCxn id="172" idx="5"/>
            <a:endCxn id="312" idx="1"/>
          </p:cNvCxnSpPr>
          <p:nvPr/>
        </p:nvCxnSpPr>
        <p:spPr>
          <a:xfrm>
            <a:off x="3712816" y="2014153"/>
            <a:ext cx="1177398" cy="11871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B8A8FDFD-A04F-2E19-294D-10FE149D58A3}"/>
              </a:ext>
            </a:extLst>
          </p:cNvPr>
          <p:cNvCxnSpPr>
            <a:cxnSpLocks/>
            <a:stCxn id="173" idx="5"/>
            <a:endCxn id="311" idx="1"/>
          </p:cNvCxnSpPr>
          <p:nvPr/>
        </p:nvCxnSpPr>
        <p:spPr>
          <a:xfrm>
            <a:off x="4033370" y="2014152"/>
            <a:ext cx="856844" cy="8483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50883EB-061A-B790-CB07-5A420D288126}"/>
              </a:ext>
            </a:extLst>
          </p:cNvPr>
          <p:cNvCxnSpPr>
            <a:cxnSpLocks/>
            <a:stCxn id="174" idx="5"/>
            <a:endCxn id="310" idx="1"/>
          </p:cNvCxnSpPr>
          <p:nvPr/>
        </p:nvCxnSpPr>
        <p:spPr>
          <a:xfrm>
            <a:off x="4355647" y="2014150"/>
            <a:ext cx="534567" cy="52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8AB4CDF8-50B0-2F4B-0C02-EE1A5C34C752}"/>
              </a:ext>
            </a:extLst>
          </p:cNvPr>
          <p:cNvCxnSpPr>
            <a:cxnSpLocks/>
            <a:stCxn id="175" idx="5"/>
            <a:endCxn id="309" idx="1"/>
          </p:cNvCxnSpPr>
          <p:nvPr/>
        </p:nvCxnSpPr>
        <p:spPr>
          <a:xfrm>
            <a:off x="4681062" y="2011797"/>
            <a:ext cx="209152" cy="2072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B15CDEB-C132-2200-291F-C716C58D0D0B}"/>
              </a:ext>
            </a:extLst>
          </p:cNvPr>
          <p:cNvCxnSpPr>
            <a:cxnSpLocks/>
            <a:stCxn id="176" idx="5"/>
            <a:endCxn id="329" idx="1"/>
          </p:cNvCxnSpPr>
          <p:nvPr/>
        </p:nvCxnSpPr>
        <p:spPr>
          <a:xfrm>
            <a:off x="1457499" y="2337056"/>
            <a:ext cx="3110230" cy="309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AC8403D3-9500-EC41-E27F-C0A4E0EBF6D0}"/>
              </a:ext>
            </a:extLst>
          </p:cNvPr>
          <p:cNvCxnSpPr>
            <a:cxnSpLocks/>
            <a:stCxn id="187" idx="5"/>
            <a:endCxn id="328" idx="1"/>
          </p:cNvCxnSpPr>
          <p:nvPr/>
        </p:nvCxnSpPr>
        <p:spPr>
          <a:xfrm>
            <a:off x="1457499" y="2659954"/>
            <a:ext cx="2784815" cy="2770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540C6E26-7A76-CC18-3A3D-CCBF76F8C5E6}"/>
              </a:ext>
            </a:extLst>
          </p:cNvPr>
          <p:cNvCxnSpPr>
            <a:cxnSpLocks/>
            <a:stCxn id="198" idx="5"/>
            <a:endCxn id="327" idx="1"/>
          </p:cNvCxnSpPr>
          <p:nvPr/>
        </p:nvCxnSpPr>
        <p:spPr>
          <a:xfrm>
            <a:off x="1457499" y="2980500"/>
            <a:ext cx="2462538" cy="24504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20492403-5227-6401-81FE-B757DDC56E17}"/>
              </a:ext>
            </a:extLst>
          </p:cNvPr>
          <p:cNvCxnSpPr>
            <a:cxnSpLocks/>
            <a:stCxn id="209" idx="5"/>
            <a:endCxn id="326" idx="1"/>
          </p:cNvCxnSpPr>
          <p:nvPr/>
        </p:nvCxnSpPr>
        <p:spPr>
          <a:xfrm>
            <a:off x="1457499" y="3319363"/>
            <a:ext cx="2141984" cy="21115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928C8617-4B9D-D752-69BF-588BE4C2BD48}"/>
              </a:ext>
            </a:extLst>
          </p:cNvPr>
          <p:cNvCxnSpPr>
            <a:cxnSpLocks/>
            <a:stCxn id="220" idx="6"/>
            <a:endCxn id="325" idx="1"/>
          </p:cNvCxnSpPr>
          <p:nvPr/>
        </p:nvCxnSpPr>
        <p:spPr>
          <a:xfrm>
            <a:off x="1480971" y="3583243"/>
            <a:ext cx="1797521" cy="18476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1083500D-9975-74AD-63C2-F3BE2A2350F6}"/>
              </a:ext>
            </a:extLst>
          </p:cNvPr>
          <p:cNvCxnSpPr>
            <a:cxnSpLocks/>
            <a:stCxn id="231" idx="5"/>
            <a:endCxn id="324" idx="1"/>
          </p:cNvCxnSpPr>
          <p:nvPr/>
        </p:nvCxnSpPr>
        <p:spPr>
          <a:xfrm>
            <a:off x="1457499" y="3962807"/>
            <a:ext cx="1498618" cy="14704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69C6A96D-C672-5987-204F-B83F15F5D8B4}"/>
              </a:ext>
            </a:extLst>
          </p:cNvPr>
          <p:cNvCxnSpPr>
            <a:cxnSpLocks/>
            <a:stCxn id="242" idx="5"/>
            <a:endCxn id="323" idx="1"/>
          </p:cNvCxnSpPr>
          <p:nvPr/>
        </p:nvCxnSpPr>
        <p:spPr>
          <a:xfrm>
            <a:off x="1457499" y="4283353"/>
            <a:ext cx="1175904" cy="11475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6116FA14-17C9-F0F7-E768-3628DE993B33}"/>
              </a:ext>
            </a:extLst>
          </p:cNvPr>
          <p:cNvCxnSpPr>
            <a:cxnSpLocks/>
            <a:stCxn id="253" idx="5"/>
            <a:endCxn id="322" idx="1"/>
          </p:cNvCxnSpPr>
          <p:nvPr/>
        </p:nvCxnSpPr>
        <p:spPr>
          <a:xfrm>
            <a:off x="1457498" y="4615520"/>
            <a:ext cx="850490" cy="81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A09AABAC-FB6F-DEF3-D96C-AF27DA5CD0BD}"/>
              </a:ext>
            </a:extLst>
          </p:cNvPr>
          <p:cNvCxnSpPr>
            <a:cxnSpLocks/>
            <a:stCxn id="264" idx="5"/>
            <a:endCxn id="321" idx="1"/>
          </p:cNvCxnSpPr>
          <p:nvPr/>
        </p:nvCxnSpPr>
        <p:spPr>
          <a:xfrm>
            <a:off x="1457498" y="4938418"/>
            <a:ext cx="528213" cy="4948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A4E749B8-70A8-46E8-698C-B8EB053CA549}"/>
              </a:ext>
            </a:extLst>
          </p:cNvPr>
          <p:cNvGrpSpPr/>
          <p:nvPr/>
        </p:nvGrpSpPr>
        <p:grpSpPr>
          <a:xfrm rot="5400000">
            <a:off x="1457322" y="2023908"/>
            <a:ext cx="3432716" cy="3421480"/>
            <a:chOff x="4548307" y="1948440"/>
            <a:chExt cx="3432716" cy="3421480"/>
          </a:xfrm>
        </p:grpSpPr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943DD8E5-35E9-0C61-ECC0-D5466753C06B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1953153"/>
              <a:ext cx="3432715" cy="34120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B626375B-9214-B89E-2F5A-8E456EB9D3FA}"/>
                </a:ext>
              </a:extLst>
            </p:cNvPr>
            <p:cNvCxnSpPr>
              <a:cxnSpLocks/>
            </p:cNvCxnSpPr>
            <p:nvPr/>
          </p:nvCxnSpPr>
          <p:spPr>
            <a:xfrm>
              <a:off x="4869299" y="1953149"/>
              <a:ext cx="3111723" cy="31244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3671EE09-965A-34E8-6DBC-C82796BAA8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53" y="1953148"/>
              <a:ext cx="2791169" cy="28038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E670C4D-BDF3-7E88-1A1F-4C6EE2D8F40F}"/>
                </a:ext>
              </a:extLst>
            </p:cNvPr>
            <p:cNvCxnSpPr>
              <a:cxnSpLocks/>
            </p:cNvCxnSpPr>
            <p:nvPr/>
          </p:nvCxnSpPr>
          <p:spPr>
            <a:xfrm>
              <a:off x="5512130" y="1953146"/>
              <a:ext cx="2468892" cy="248097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A0B0B4C2-13C0-61DE-9C27-F49997E95ED4}"/>
                </a:ext>
              </a:extLst>
            </p:cNvPr>
            <p:cNvCxnSpPr>
              <a:cxnSpLocks/>
            </p:cNvCxnSpPr>
            <p:nvPr/>
          </p:nvCxnSpPr>
          <p:spPr>
            <a:xfrm>
              <a:off x="5837545" y="1950793"/>
              <a:ext cx="2143478" cy="215115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EFE3FB4E-A196-C959-EDA3-96D1EA23DE52}"/>
                </a:ext>
              </a:extLst>
            </p:cNvPr>
            <p:cNvCxnSpPr>
              <a:cxnSpLocks/>
            </p:cNvCxnSpPr>
            <p:nvPr/>
          </p:nvCxnSpPr>
          <p:spPr>
            <a:xfrm>
              <a:off x="6160259" y="1953145"/>
              <a:ext cx="1820764" cy="182825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BA09F2AC-419B-C66C-A49F-45D1951B4ACB}"/>
                </a:ext>
              </a:extLst>
            </p:cNvPr>
            <p:cNvCxnSpPr>
              <a:cxnSpLocks/>
            </p:cNvCxnSpPr>
            <p:nvPr/>
          </p:nvCxnSpPr>
          <p:spPr>
            <a:xfrm>
              <a:off x="6482634" y="1950800"/>
              <a:ext cx="1498389" cy="15077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EAC3712-8D65-CF74-A60D-4E4907A45C36}"/>
                </a:ext>
              </a:extLst>
            </p:cNvPr>
            <p:cNvCxnSpPr>
              <a:cxnSpLocks/>
            </p:cNvCxnSpPr>
            <p:nvPr/>
          </p:nvCxnSpPr>
          <p:spPr>
            <a:xfrm>
              <a:off x="6803625" y="1950796"/>
              <a:ext cx="1177398" cy="118716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9F2C4EB8-C3A9-EB5C-3222-772F020C9DCC}"/>
                </a:ext>
              </a:extLst>
            </p:cNvPr>
            <p:cNvCxnSpPr>
              <a:cxnSpLocks/>
            </p:cNvCxnSpPr>
            <p:nvPr/>
          </p:nvCxnSpPr>
          <p:spPr>
            <a:xfrm>
              <a:off x="7124179" y="1950795"/>
              <a:ext cx="856844" cy="84830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16142D44-9E7A-C246-8160-3793E521D863}"/>
                </a:ext>
              </a:extLst>
            </p:cNvPr>
            <p:cNvCxnSpPr>
              <a:cxnSpLocks/>
            </p:cNvCxnSpPr>
            <p:nvPr/>
          </p:nvCxnSpPr>
          <p:spPr>
            <a:xfrm>
              <a:off x="7446456" y="1950793"/>
              <a:ext cx="534567" cy="5277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AB409D1-9985-131E-A54F-A0B32D57C8B0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71" y="1948440"/>
              <a:ext cx="209152" cy="2072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CE5961EE-CEA3-D7B7-2EC9-BC07F7DF7275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273699"/>
              <a:ext cx="3110230" cy="30915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6E00E8B-2E41-C53A-719E-C3EEB582E562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596597"/>
              <a:ext cx="2784815" cy="27709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DDCD4BDA-29FD-3C98-CE79-3B72EAAC0C2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917143"/>
              <a:ext cx="2462538" cy="24504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89CC5ECB-597E-E295-9979-4E6312A852B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256006"/>
              <a:ext cx="2141984" cy="211156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A4A0DEA4-CC35-57DF-FA48-EC523F02BA4B}"/>
                </a:ext>
              </a:extLst>
            </p:cNvPr>
            <p:cNvCxnSpPr>
              <a:cxnSpLocks/>
            </p:cNvCxnSpPr>
            <p:nvPr/>
          </p:nvCxnSpPr>
          <p:spPr>
            <a:xfrm>
              <a:off x="4571780" y="3519886"/>
              <a:ext cx="1797521" cy="184768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6E793D3-A6BB-9B52-5C10-BC26FE50BFC6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899450"/>
              <a:ext cx="1498618" cy="14704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AB872CD0-3529-AD36-67BE-632D18893BE1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4219996"/>
              <a:ext cx="1175904" cy="11475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AEF4F19D-6474-1C87-954B-445825157542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552163"/>
              <a:ext cx="850490" cy="8177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B57ED191-79FB-2BF9-75CE-A0D06AEDDFFB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875061"/>
              <a:ext cx="528213" cy="4948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1C86CFF-E99C-BF2F-6BE2-5EDC2D49332A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5195607"/>
              <a:ext cx="207659" cy="1743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595EBF75-A7A8-3C74-9CCD-6127EF18B5CC}"/>
              </a:ext>
            </a:extLst>
          </p:cNvPr>
          <p:cNvCxnSpPr>
            <a:stCxn id="51" idx="4"/>
            <a:endCxn id="319" idx="0"/>
          </p:cNvCxnSpPr>
          <p:nvPr/>
        </p:nvCxnSpPr>
        <p:spPr>
          <a:xfrm>
            <a:off x="1400833" y="203998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5A30471C-1148-6768-F580-207FF194A396}"/>
              </a:ext>
            </a:extLst>
          </p:cNvPr>
          <p:cNvCxnSpPr>
            <a:cxnSpLocks/>
            <a:stCxn id="59" idx="4"/>
            <a:endCxn id="320" idx="0"/>
          </p:cNvCxnSpPr>
          <p:nvPr/>
        </p:nvCxnSpPr>
        <p:spPr>
          <a:xfrm>
            <a:off x="1721824" y="2039978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0D0CFE0A-6C4C-1D38-52B9-812E56C19FD8}"/>
              </a:ext>
            </a:extLst>
          </p:cNvPr>
          <p:cNvCxnSpPr>
            <a:cxnSpLocks/>
            <a:stCxn id="60" idx="4"/>
            <a:endCxn id="321" idx="0"/>
          </p:cNvCxnSpPr>
          <p:nvPr/>
        </p:nvCxnSpPr>
        <p:spPr>
          <a:xfrm>
            <a:off x="2042378" y="2039977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68B0E037-BB9B-7543-FF7B-731378FCC30A}"/>
              </a:ext>
            </a:extLst>
          </p:cNvPr>
          <p:cNvCxnSpPr>
            <a:cxnSpLocks/>
            <a:endCxn id="322" idx="0"/>
          </p:cNvCxnSpPr>
          <p:nvPr/>
        </p:nvCxnSpPr>
        <p:spPr>
          <a:xfrm>
            <a:off x="2361616" y="2035269"/>
            <a:ext cx="3039" cy="3374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2AAEE81-1797-86C3-954C-B03681D60AA9}"/>
              </a:ext>
            </a:extLst>
          </p:cNvPr>
          <p:cNvCxnSpPr/>
          <p:nvPr/>
        </p:nvCxnSpPr>
        <p:spPr>
          <a:xfrm>
            <a:off x="2690555" y="204326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FDCD76D9-AD26-F870-38FE-16339DC604B7}"/>
              </a:ext>
            </a:extLst>
          </p:cNvPr>
          <p:cNvCxnSpPr>
            <a:cxnSpLocks/>
          </p:cNvCxnSpPr>
          <p:nvPr/>
        </p:nvCxnSpPr>
        <p:spPr>
          <a:xfrm>
            <a:off x="3011546" y="2043258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56BD725-690A-A0CC-0046-2B536F93B4DD}"/>
              </a:ext>
            </a:extLst>
          </p:cNvPr>
          <p:cNvCxnSpPr>
            <a:cxnSpLocks/>
          </p:cNvCxnSpPr>
          <p:nvPr/>
        </p:nvCxnSpPr>
        <p:spPr>
          <a:xfrm>
            <a:off x="3332100" y="2043257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2AEC96A-1781-6ACD-CC88-08F12B015343}"/>
              </a:ext>
            </a:extLst>
          </p:cNvPr>
          <p:cNvCxnSpPr>
            <a:cxnSpLocks/>
            <a:stCxn id="172" idx="4"/>
          </p:cNvCxnSpPr>
          <p:nvPr/>
        </p:nvCxnSpPr>
        <p:spPr>
          <a:xfrm flipH="1">
            <a:off x="3654377" y="2037625"/>
            <a:ext cx="1773" cy="3375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A08D3619-C9C5-5A7A-DF99-735E06E1636F}"/>
              </a:ext>
            </a:extLst>
          </p:cNvPr>
          <p:cNvCxnSpPr>
            <a:cxnSpLocks/>
            <a:stCxn id="173" idx="4"/>
            <a:endCxn id="327" idx="0"/>
          </p:cNvCxnSpPr>
          <p:nvPr/>
        </p:nvCxnSpPr>
        <p:spPr>
          <a:xfrm>
            <a:off x="3976704" y="2037624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149CD920-4223-F694-8062-D46A2607A1FE}"/>
              </a:ext>
            </a:extLst>
          </p:cNvPr>
          <p:cNvCxnSpPr>
            <a:cxnSpLocks/>
            <a:stCxn id="174" idx="4"/>
            <a:endCxn id="328" idx="0"/>
          </p:cNvCxnSpPr>
          <p:nvPr/>
        </p:nvCxnSpPr>
        <p:spPr>
          <a:xfrm>
            <a:off x="4298981" y="203762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4E17FF58-2983-C36C-F19A-8CFDF27A3F9C}"/>
              </a:ext>
            </a:extLst>
          </p:cNvPr>
          <p:cNvCxnSpPr>
            <a:cxnSpLocks/>
            <a:stCxn id="175" idx="4"/>
            <a:endCxn id="329" idx="0"/>
          </p:cNvCxnSpPr>
          <p:nvPr/>
        </p:nvCxnSpPr>
        <p:spPr>
          <a:xfrm>
            <a:off x="4624396" y="203526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9553FB68-1659-B420-137A-1052D892EF09}"/>
              </a:ext>
            </a:extLst>
          </p:cNvPr>
          <p:cNvCxnSpPr>
            <a:cxnSpLocks/>
            <a:stCxn id="308" idx="4"/>
            <a:endCxn id="330" idx="0"/>
          </p:cNvCxnSpPr>
          <p:nvPr/>
        </p:nvCxnSpPr>
        <p:spPr>
          <a:xfrm>
            <a:off x="4946881" y="203526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8E35E72C-433A-8A0E-FC4F-46B986DF5B63}"/>
              </a:ext>
            </a:extLst>
          </p:cNvPr>
          <p:cNvCxnSpPr>
            <a:cxnSpLocks/>
          </p:cNvCxnSpPr>
          <p:nvPr/>
        </p:nvCxnSpPr>
        <p:spPr>
          <a:xfrm rot="5400000">
            <a:off x="3156868" y="244113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3B244E8C-9908-B62D-E1F3-7912EBEA9979}"/>
              </a:ext>
            </a:extLst>
          </p:cNvPr>
          <p:cNvCxnSpPr>
            <a:cxnSpLocks/>
            <a:stCxn id="309" idx="2"/>
          </p:cNvCxnSpPr>
          <p:nvPr/>
        </p:nvCxnSpPr>
        <p:spPr>
          <a:xfrm flipH="1" flipV="1">
            <a:off x="1458103" y="2263874"/>
            <a:ext cx="3408639" cy="118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9F5E414-BDEE-EBA4-3519-9310BDAF0E8A}"/>
              </a:ext>
            </a:extLst>
          </p:cNvPr>
          <p:cNvCxnSpPr>
            <a:cxnSpLocks/>
            <a:stCxn id="310" idx="2"/>
          </p:cNvCxnSpPr>
          <p:nvPr/>
        </p:nvCxnSpPr>
        <p:spPr>
          <a:xfrm flipH="1" flipV="1">
            <a:off x="1458104" y="2584428"/>
            <a:ext cx="3408638" cy="1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786FC10E-B77A-6AB1-DA75-611AE39C2D92}"/>
              </a:ext>
            </a:extLst>
          </p:cNvPr>
          <p:cNvCxnSpPr>
            <a:cxnSpLocks/>
            <a:stCxn id="311" idx="2"/>
          </p:cNvCxnSpPr>
          <p:nvPr/>
        </p:nvCxnSpPr>
        <p:spPr>
          <a:xfrm flipH="1" flipV="1">
            <a:off x="1458106" y="2906705"/>
            <a:ext cx="3408636" cy="124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232B23AA-51CB-219F-FC6B-F752A7A89F16}"/>
              </a:ext>
            </a:extLst>
          </p:cNvPr>
          <p:cNvCxnSpPr>
            <a:cxnSpLocks/>
            <a:stCxn id="312" idx="2"/>
          </p:cNvCxnSpPr>
          <p:nvPr/>
        </p:nvCxnSpPr>
        <p:spPr>
          <a:xfrm flipH="1" flipV="1">
            <a:off x="1454792" y="3232605"/>
            <a:ext cx="3411950" cy="253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FC9DD00-6DC0-D5E7-5B93-F70AF6C1CB89}"/>
              </a:ext>
            </a:extLst>
          </p:cNvPr>
          <p:cNvCxnSpPr>
            <a:cxnSpLocks/>
            <a:stCxn id="313" idx="2"/>
          </p:cNvCxnSpPr>
          <p:nvPr/>
        </p:nvCxnSpPr>
        <p:spPr>
          <a:xfrm flipH="1" flipV="1">
            <a:off x="1454796" y="3553596"/>
            <a:ext cx="3411946" cy="249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9EAF8C6F-4390-8272-CD81-1BB5DD7A9B64}"/>
              </a:ext>
            </a:extLst>
          </p:cNvPr>
          <p:cNvCxnSpPr>
            <a:cxnSpLocks/>
            <a:stCxn id="314" idx="2"/>
          </p:cNvCxnSpPr>
          <p:nvPr/>
        </p:nvCxnSpPr>
        <p:spPr>
          <a:xfrm flipH="1" flipV="1">
            <a:off x="1454797" y="3874150"/>
            <a:ext cx="3411945" cy="272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BB953B88-057C-D30E-46A3-02AD889C0E3F}"/>
              </a:ext>
            </a:extLst>
          </p:cNvPr>
          <p:cNvCxnSpPr>
            <a:cxnSpLocks/>
            <a:stCxn id="315" idx="2"/>
          </p:cNvCxnSpPr>
          <p:nvPr/>
        </p:nvCxnSpPr>
        <p:spPr>
          <a:xfrm flipH="1" flipV="1">
            <a:off x="1454797" y="4196428"/>
            <a:ext cx="3411945" cy="255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A8C8B62-683B-4280-EAA5-94AA4713B37F}"/>
              </a:ext>
            </a:extLst>
          </p:cNvPr>
          <p:cNvCxnSpPr>
            <a:cxnSpLocks/>
            <a:stCxn id="316" idx="2"/>
          </p:cNvCxnSpPr>
          <p:nvPr/>
        </p:nvCxnSpPr>
        <p:spPr>
          <a:xfrm flipH="1" flipV="1">
            <a:off x="1460476" y="4518754"/>
            <a:ext cx="3406265" cy="353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37C80B13-5C81-78FE-21D2-B3380FE9782B}"/>
              </a:ext>
            </a:extLst>
          </p:cNvPr>
          <p:cNvCxnSpPr>
            <a:cxnSpLocks/>
          </p:cNvCxnSpPr>
          <p:nvPr/>
        </p:nvCxnSpPr>
        <p:spPr>
          <a:xfrm rot="5400000">
            <a:off x="3159247" y="3142261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650429A0-0C60-0102-B2EB-1363D1AF7DC8}"/>
              </a:ext>
            </a:extLst>
          </p:cNvPr>
          <p:cNvCxnSpPr>
            <a:cxnSpLocks/>
          </p:cNvCxnSpPr>
          <p:nvPr/>
        </p:nvCxnSpPr>
        <p:spPr>
          <a:xfrm rot="5400000">
            <a:off x="3161619" y="3467676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6155643-54B3-A91D-9CDB-BF861E2EFF1E}"/>
              </a:ext>
            </a:extLst>
          </p:cNvPr>
          <p:cNvCxnSpPr>
            <a:cxnSpLocks/>
          </p:cNvCxnSpPr>
          <p:nvPr/>
        </p:nvCxnSpPr>
        <p:spPr>
          <a:xfrm rot="5400000">
            <a:off x="3161619" y="3790161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4C32BE-6CB2-DD7D-CC00-25C1E21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Network (start and finish) grab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DA0A7C-C962-728E-005A-4B7E30FB4734}"/>
              </a:ext>
            </a:extLst>
          </p:cNvPr>
          <p:cNvSpPr/>
          <p:nvPr/>
        </p:nvSpPr>
        <p:spPr>
          <a:xfrm>
            <a:off x="1320694" y="18797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FCB3EE0-F2D8-8E7C-8F24-904EDB3E25A5}"/>
              </a:ext>
            </a:extLst>
          </p:cNvPr>
          <p:cNvSpPr/>
          <p:nvPr/>
        </p:nvSpPr>
        <p:spPr>
          <a:xfrm>
            <a:off x="1641685" y="18797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5789BB-2993-1395-B3A7-7FB336929C1E}"/>
              </a:ext>
            </a:extLst>
          </p:cNvPr>
          <p:cNvSpPr/>
          <p:nvPr/>
        </p:nvSpPr>
        <p:spPr>
          <a:xfrm>
            <a:off x="1962239" y="18797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5A9CB11-C039-6054-B3B9-74FD05B66E69}"/>
              </a:ext>
            </a:extLst>
          </p:cNvPr>
          <p:cNvSpPr/>
          <p:nvPr/>
        </p:nvSpPr>
        <p:spPr>
          <a:xfrm>
            <a:off x="2284516" y="18796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990CEFD-D69C-D40F-F81C-7E5F569959AB}"/>
              </a:ext>
            </a:extLst>
          </p:cNvPr>
          <p:cNvSpPr/>
          <p:nvPr/>
        </p:nvSpPr>
        <p:spPr>
          <a:xfrm>
            <a:off x="2609931" y="18773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6BB82EA-71D2-0F19-FBE2-F534DE39D61E}"/>
              </a:ext>
            </a:extLst>
          </p:cNvPr>
          <p:cNvSpPr/>
          <p:nvPr/>
        </p:nvSpPr>
        <p:spPr>
          <a:xfrm>
            <a:off x="2932645" y="18796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E5309E7-392C-3C1C-71BD-529214491052}"/>
              </a:ext>
            </a:extLst>
          </p:cNvPr>
          <p:cNvSpPr/>
          <p:nvPr/>
        </p:nvSpPr>
        <p:spPr>
          <a:xfrm>
            <a:off x="3255020" y="18773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9C003F8-3F90-6D13-3846-C5EEB2DB430E}"/>
              </a:ext>
            </a:extLst>
          </p:cNvPr>
          <p:cNvSpPr/>
          <p:nvPr/>
        </p:nvSpPr>
        <p:spPr>
          <a:xfrm>
            <a:off x="3576011" y="187734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0C91F65-D319-8957-4922-565141060BFD}"/>
              </a:ext>
            </a:extLst>
          </p:cNvPr>
          <p:cNvSpPr/>
          <p:nvPr/>
        </p:nvSpPr>
        <p:spPr>
          <a:xfrm>
            <a:off x="3896565" y="18773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EEDFF7C-0339-3268-EA7A-7B339B6ED419}"/>
              </a:ext>
            </a:extLst>
          </p:cNvPr>
          <p:cNvSpPr/>
          <p:nvPr/>
        </p:nvSpPr>
        <p:spPr>
          <a:xfrm>
            <a:off x="4218842" y="18773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4AE94D0-FEBC-0F5C-567A-3B78D28608BD}"/>
              </a:ext>
            </a:extLst>
          </p:cNvPr>
          <p:cNvSpPr/>
          <p:nvPr/>
        </p:nvSpPr>
        <p:spPr>
          <a:xfrm>
            <a:off x="4544257" y="18749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566FFFD-CB2D-EF33-35D4-C874DF59E818}"/>
              </a:ext>
            </a:extLst>
          </p:cNvPr>
          <p:cNvSpPr/>
          <p:nvPr/>
        </p:nvSpPr>
        <p:spPr>
          <a:xfrm>
            <a:off x="1320694" y="22002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BFB0950-B9BF-F4AE-29DD-FA9BA6A548F0}"/>
              </a:ext>
            </a:extLst>
          </p:cNvPr>
          <p:cNvSpPr/>
          <p:nvPr/>
        </p:nvSpPr>
        <p:spPr>
          <a:xfrm>
            <a:off x="1641685" y="22002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FF45493-9B36-6474-9CB7-1921228D336E}"/>
              </a:ext>
            </a:extLst>
          </p:cNvPr>
          <p:cNvSpPr/>
          <p:nvPr/>
        </p:nvSpPr>
        <p:spPr>
          <a:xfrm>
            <a:off x="1962239" y="22002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4959925-D398-90E1-B64E-16692AF4241E}"/>
              </a:ext>
            </a:extLst>
          </p:cNvPr>
          <p:cNvSpPr/>
          <p:nvPr/>
        </p:nvSpPr>
        <p:spPr>
          <a:xfrm>
            <a:off x="2284516" y="22002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76114A68-8583-D6EB-506F-2558F6908DE2}"/>
              </a:ext>
            </a:extLst>
          </p:cNvPr>
          <p:cNvSpPr/>
          <p:nvPr/>
        </p:nvSpPr>
        <p:spPr>
          <a:xfrm>
            <a:off x="2609931" y="21978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15C2E3A-4870-E442-ECEF-EE9C349DA665}"/>
              </a:ext>
            </a:extLst>
          </p:cNvPr>
          <p:cNvSpPr/>
          <p:nvPr/>
        </p:nvSpPr>
        <p:spPr>
          <a:xfrm>
            <a:off x="2932645" y="220024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DE80FA5-AE03-76F4-6F9E-84BD0CE797D8}"/>
              </a:ext>
            </a:extLst>
          </p:cNvPr>
          <p:cNvSpPr/>
          <p:nvPr/>
        </p:nvSpPr>
        <p:spPr>
          <a:xfrm>
            <a:off x="3255020" y="21978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32DA43F-CFE2-0807-71BC-4BB0964A5F39}"/>
              </a:ext>
            </a:extLst>
          </p:cNvPr>
          <p:cNvSpPr/>
          <p:nvPr/>
        </p:nvSpPr>
        <p:spPr>
          <a:xfrm>
            <a:off x="3576011" y="219789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D398C86-9DE9-763C-0E11-9776177B5EEE}"/>
              </a:ext>
            </a:extLst>
          </p:cNvPr>
          <p:cNvSpPr/>
          <p:nvPr/>
        </p:nvSpPr>
        <p:spPr>
          <a:xfrm>
            <a:off x="3896565" y="219789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09371092-CA8D-C912-A4B1-986CF46F9AB7}"/>
              </a:ext>
            </a:extLst>
          </p:cNvPr>
          <p:cNvSpPr/>
          <p:nvPr/>
        </p:nvSpPr>
        <p:spPr>
          <a:xfrm>
            <a:off x="4218842" y="21978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B52549C-B284-624A-023F-E9AFE10EE226}"/>
              </a:ext>
            </a:extLst>
          </p:cNvPr>
          <p:cNvSpPr/>
          <p:nvPr/>
        </p:nvSpPr>
        <p:spPr>
          <a:xfrm>
            <a:off x="4544257" y="21955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B43B297-ECD9-ECFA-DDE6-925CC0B46D73}"/>
              </a:ext>
            </a:extLst>
          </p:cNvPr>
          <p:cNvSpPr/>
          <p:nvPr/>
        </p:nvSpPr>
        <p:spPr>
          <a:xfrm>
            <a:off x="1320694" y="25231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05D26015-DE5A-5CA5-31E8-AA46AFE79A57}"/>
              </a:ext>
            </a:extLst>
          </p:cNvPr>
          <p:cNvSpPr/>
          <p:nvPr/>
        </p:nvSpPr>
        <p:spPr>
          <a:xfrm>
            <a:off x="1641685" y="25231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B1A513E-43EA-4B2D-DFDB-5DD46C906731}"/>
              </a:ext>
            </a:extLst>
          </p:cNvPr>
          <p:cNvSpPr/>
          <p:nvPr/>
        </p:nvSpPr>
        <p:spPr>
          <a:xfrm>
            <a:off x="1962239" y="25231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6036740-674A-0B0C-FE79-B0105097D4A6}"/>
              </a:ext>
            </a:extLst>
          </p:cNvPr>
          <p:cNvSpPr/>
          <p:nvPr/>
        </p:nvSpPr>
        <p:spPr>
          <a:xfrm>
            <a:off x="2284516" y="25231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5A498CAF-ECAD-A044-F082-6EEBF587D14D}"/>
              </a:ext>
            </a:extLst>
          </p:cNvPr>
          <p:cNvSpPr/>
          <p:nvPr/>
        </p:nvSpPr>
        <p:spPr>
          <a:xfrm>
            <a:off x="2609931" y="25207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79408-ABDC-79AF-57DD-2621566A19A8}"/>
              </a:ext>
            </a:extLst>
          </p:cNvPr>
          <p:cNvSpPr/>
          <p:nvPr/>
        </p:nvSpPr>
        <p:spPr>
          <a:xfrm>
            <a:off x="2932645" y="252314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036EFEF4-AF22-42EC-F812-743538202C6C}"/>
              </a:ext>
            </a:extLst>
          </p:cNvPr>
          <p:cNvSpPr/>
          <p:nvPr/>
        </p:nvSpPr>
        <p:spPr>
          <a:xfrm>
            <a:off x="3255020" y="25207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0D4990-3F5C-F0CD-20C4-CB26AAF05A43}"/>
              </a:ext>
            </a:extLst>
          </p:cNvPr>
          <p:cNvSpPr/>
          <p:nvPr/>
        </p:nvSpPr>
        <p:spPr>
          <a:xfrm>
            <a:off x="3576011" y="25207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3464039-ADF5-1C72-F55E-57779FE3351A}"/>
              </a:ext>
            </a:extLst>
          </p:cNvPr>
          <p:cNvSpPr/>
          <p:nvPr/>
        </p:nvSpPr>
        <p:spPr>
          <a:xfrm>
            <a:off x="3896565" y="25207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BD7DB364-9149-4661-E2FF-A81F54D5F3FB}"/>
              </a:ext>
            </a:extLst>
          </p:cNvPr>
          <p:cNvSpPr/>
          <p:nvPr/>
        </p:nvSpPr>
        <p:spPr>
          <a:xfrm>
            <a:off x="4218842" y="25207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28FC975-1A5B-10A4-0981-0775E8935C47}"/>
              </a:ext>
            </a:extLst>
          </p:cNvPr>
          <p:cNvSpPr/>
          <p:nvPr/>
        </p:nvSpPr>
        <p:spPr>
          <a:xfrm>
            <a:off x="4544257" y="251843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9D81690-CEBE-77E6-489A-B7CEC1793EC6}"/>
              </a:ext>
            </a:extLst>
          </p:cNvPr>
          <p:cNvSpPr/>
          <p:nvPr/>
        </p:nvSpPr>
        <p:spPr>
          <a:xfrm>
            <a:off x="1320694" y="28436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3460A0D-6D75-C6A2-2F29-10BCDC56EFDE}"/>
              </a:ext>
            </a:extLst>
          </p:cNvPr>
          <p:cNvSpPr/>
          <p:nvPr/>
        </p:nvSpPr>
        <p:spPr>
          <a:xfrm>
            <a:off x="1641685" y="28436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AAB28BA-8F38-71EC-E63C-E53F4AF4165B}"/>
              </a:ext>
            </a:extLst>
          </p:cNvPr>
          <p:cNvSpPr/>
          <p:nvPr/>
        </p:nvSpPr>
        <p:spPr>
          <a:xfrm>
            <a:off x="1962239" y="284369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2E91A6F-4DCC-C976-78C5-AEC98539C09F}"/>
              </a:ext>
            </a:extLst>
          </p:cNvPr>
          <p:cNvSpPr/>
          <p:nvPr/>
        </p:nvSpPr>
        <p:spPr>
          <a:xfrm>
            <a:off x="2284516" y="28436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FC7FDD8-E330-E6AB-D443-33F68636C3B9}"/>
              </a:ext>
            </a:extLst>
          </p:cNvPr>
          <p:cNvSpPr/>
          <p:nvPr/>
        </p:nvSpPr>
        <p:spPr>
          <a:xfrm>
            <a:off x="2609931" y="28413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DF5A5BF-DA91-F3ED-7BBE-F58856E712F3}"/>
              </a:ext>
            </a:extLst>
          </p:cNvPr>
          <p:cNvSpPr/>
          <p:nvPr/>
        </p:nvSpPr>
        <p:spPr>
          <a:xfrm>
            <a:off x="2932645" y="284368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3BD55EA-D28E-7F3E-1B2A-915B436B8329}"/>
              </a:ext>
            </a:extLst>
          </p:cNvPr>
          <p:cNvSpPr/>
          <p:nvPr/>
        </p:nvSpPr>
        <p:spPr>
          <a:xfrm>
            <a:off x="3255020" y="28413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DA67DB7-D50D-9298-55BD-643D2EF2A542}"/>
              </a:ext>
            </a:extLst>
          </p:cNvPr>
          <p:cNvSpPr/>
          <p:nvPr/>
        </p:nvSpPr>
        <p:spPr>
          <a:xfrm>
            <a:off x="3576011" y="28413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9E21BD61-D6E8-A70D-027D-7886EF17AD9C}"/>
              </a:ext>
            </a:extLst>
          </p:cNvPr>
          <p:cNvSpPr/>
          <p:nvPr/>
        </p:nvSpPr>
        <p:spPr>
          <a:xfrm>
            <a:off x="3896565" y="284133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A3A4B82-7806-8315-64F7-A7B13C03167B}"/>
              </a:ext>
            </a:extLst>
          </p:cNvPr>
          <p:cNvSpPr/>
          <p:nvPr/>
        </p:nvSpPr>
        <p:spPr>
          <a:xfrm>
            <a:off x="4218842" y="28413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356B7E2-7783-AADA-7D0D-7EF9404B5098}"/>
              </a:ext>
            </a:extLst>
          </p:cNvPr>
          <p:cNvSpPr/>
          <p:nvPr/>
        </p:nvSpPr>
        <p:spPr>
          <a:xfrm>
            <a:off x="4544257" y="283898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673BC20D-AA6F-7A9B-90ED-A54CC4E7B08F}"/>
              </a:ext>
            </a:extLst>
          </p:cNvPr>
          <p:cNvSpPr/>
          <p:nvPr/>
        </p:nvSpPr>
        <p:spPr>
          <a:xfrm>
            <a:off x="1320694" y="31825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23A8B73-C8C0-D5EA-0168-A8823F594C0D}"/>
              </a:ext>
            </a:extLst>
          </p:cNvPr>
          <p:cNvSpPr/>
          <p:nvPr/>
        </p:nvSpPr>
        <p:spPr>
          <a:xfrm>
            <a:off x="1641685" y="31825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3DFA406-20A8-E72B-A3DB-503AA23C28FB}"/>
              </a:ext>
            </a:extLst>
          </p:cNvPr>
          <p:cNvSpPr/>
          <p:nvPr/>
        </p:nvSpPr>
        <p:spPr>
          <a:xfrm>
            <a:off x="1962239" y="31825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189D3F2C-6EF7-90A0-3AEA-58E90E3745B1}"/>
              </a:ext>
            </a:extLst>
          </p:cNvPr>
          <p:cNvSpPr/>
          <p:nvPr/>
        </p:nvSpPr>
        <p:spPr>
          <a:xfrm>
            <a:off x="2284516" y="31825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D682E07-CD25-45ED-5A5D-727CC466C0F9}"/>
              </a:ext>
            </a:extLst>
          </p:cNvPr>
          <p:cNvSpPr/>
          <p:nvPr/>
        </p:nvSpPr>
        <p:spPr>
          <a:xfrm>
            <a:off x="2609931" y="31801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39C9C76-0157-6D10-EAD3-F519350BD555}"/>
              </a:ext>
            </a:extLst>
          </p:cNvPr>
          <p:cNvSpPr/>
          <p:nvPr/>
        </p:nvSpPr>
        <p:spPr>
          <a:xfrm>
            <a:off x="2932645" y="318255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F60E61EB-A20B-8DD4-47FF-F79C00C5E927}"/>
              </a:ext>
            </a:extLst>
          </p:cNvPr>
          <p:cNvSpPr/>
          <p:nvPr/>
        </p:nvSpPr>
        <p:spPr>
          <a:xfrm>
            <a:off x="3255020" y="31802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52B5378-30E7-A04A-7B88-27510A0665BD}"/>
              </a:ext>
            </a:extLst>
          </p:cNvPr>
          <p:cNvSpPr/>
          <p:nvPr/>
        </p:nvSpPr>
        <p:spPr>
          <a:xfrm>
            <a:off x="3576011" y="31802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B5CF220-3672-C76E-95DB-548667BCD971}"/>
              </a:ext>
            </a:extLst>
          </p:cNvPr>
          <p:cNvSpPr/>
          <p:nvPr/>
        </p:nvSpPr>
        <p:spPr>
          <a:xfrm>
            <a:off x="3896565" y="31802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1C0F8E5-9F57-EB2D-24ED-21C94748BC87}"/>
              </a:ext>
            </a:extLst>
          </p:cNvPr>
          <p:cNvSpPr/>
          <p:nvPr/>
        </p:nvSpPr>
        <p:spPr>
          <a:xfrm>
            <a:off x="4218842" y="31801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2F805C8-90DC-5E8F-A3B4-559D55BEACFC}"/>
              </a:ext>
            </a:extLst>
          </p:cNvPr>
          <p:cNvSpPr/>
          <p:nvPr/>
        </p:nvSpPr>
        <p:spPr>
          <a:xfrm>
            <a:off x="4544257" y="31778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899C7C-5CF8-9F07-7250-059C4D06EE0E}"/>
              </a:ext>
            </a:extLst>
          </p:cNvPr>
          <p:cNvSpPr/>
          <p:nvPr/>
        </p:nvSpPr>
        <p:spPr>
          <a:xfrm>
            <a:off x="1320694" y="35031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6D56B9C1-92F9-95CC-F58A-5F8DC9B1697B}"/>
              </a:ext>
            </a:extLst>
          </p:cNvPr>
          <p:cNvSpPr/>
          <p:nvPr/>
        </p:nvSpPr>
        <p:spPr>
          <a:xfrm>
            <a:off x="1641685" y="35031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8FE666C-F49E-3DFE-970E-AE3A7C48B487}"/>
              </a:ext>
            </a:extLst>
          </p:cNvPr>
          <p:cNvSpPr/>
          <p:nvPr/>
        </p:nvSpPr>
        <p:spPr>
          <a:xfrm>
            <a:off x="1962239" y="35030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5E06D4E-A442-EC65-E7A1-D810986CAEF6}"/>
              </a:ext>
            </a:extLst>
          </p:cNvPr>
          <p:cNvSpPr/>
          <p:nvPr/>
        </p:nvSpPr>
        <p:spPr>
          <a:xfrm>
            <a:off x="2284516" y="35030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338EC68A-948D-525E-4D20-48A2387640C6}"/>
              </a:ext>
            </a:extLst>
          </p:cNvPr>
          <p:cNvSpPr/>
          <p:nvPr/>
        </p:nvSpPr>
        <p:spPr>
          <a:xfrm>
            <a:off x="2609931" y="35007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D99B172-76F3-F7EA-B608-00FE751C3130}"/>
              </a:ext>
            </a:extLst>
          </p:cNvPr>
          <p:cNvSpPr/>
          <p:nvPr/>
        </p:nvSpPr>
        <p:spPr>
          <a:xfrm>
            <a:off x="2932645" y="3503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711D646-D40D-A24F-8B5C-2DBE55DB79A4}"/>
              </a:ext>
            </a:extLst>
          </p:cNvPr>
          <p:cNvSpPr/>
          <p:nvPr/>
        </p:nvSpPr>
        <p:spPr>
          <a:xfrm>
            <a:off x="3255020" y="35007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3775E01-A864-6CFB-15A5-1D15771F71DE}"/>
              </a:ext>
            </a:extLst>
          </p:cNvPr>
          <p:cNvSpPr/>
          <p:nvPr/>
        </p:nvSpPr>
        <p:spPr>
          <a:xfrm>
            <a:off x="3576011" y="35007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FDFA7E34-EED6-E0C5-D42D-7629E0F7C7A3}"/>
              </a:ext>
            </a:extLst>
          </p:cNvPr>
          <p:cNvSpPr/>
          <p:nvPr/>
        </p:nvSpPr>
        <p:spPr>
          <a:xfrm>
            <a:off x="3896565" y="35007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630A930-0F6A-CC41-16A5-CBD7EFC309D6}"/>
              </a:ext>
            </a:extLst>
          </p:cNvPr>
          <p:cNvSpPr/>
          <p:nvPr/>
        </p:nvSpPr>
        <p:spPr>
          <a:xfrm>
            <a:off x="4218842" y="35007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67D4AB4-E4E5-41D7-6B41-C601AAD15D8E}"/>
              </a:ext>
            </a:extLst>
          </p:cNvPr>
          <p:cNvSpPr/>
          <p:nvPr/>
        </p:nvSpPr>
        <p:spPr>
          <a:xfrm>
            <a:off x="4544257" y="34983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D82E78E-645A-5BA4-85CA-980B959B85FC}"/>
              </a:ext>
            </a:extLst>
          </p:cNvPr>
          <p:cNvSpPr/>
          <p:nvPr/>
        </p:nvSpPr>
        <p:spPr>
          <a:xfrm>
            <a:off x="1320694" y="3826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50F8525-4DEC-2F08-EAE6-815A38526EEC}"/>
              </a:ext>
            </a:extLst>
          </p:cNvPr>
          <p:cNvSpPr/>
          <p:nvPr/>
        </p:nvSpPr>
        <p:spPr>
          <a:xfrm>
            <a:off x="1641685" y="38259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E9EAEE41-7389-D2D2-5CEE-23B10F593503}"/>
              </a:ext>
            </a:extLst>
          </p:cNvPr>
          <p:cNvSpPr/>
          <p:nvPr/>
        </p:nvSpPr>
        <p:spPr>
          <a:xfrm>
            <a:off x="1962239" y="38259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E930CAD7-81AF-19F5-01F0-D1CA3DE08B90}"/>
              </a:ext>
            </a:extLst>
          </p:cNvPr>
          <p:cNvSpPr/>
          <p:nvPr/>
        </p:nvSpPr>
        <p:spPr>
          <a:xfrm>
            <a:off x="2284516" y="38259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2E434357-9992-27C8-11D3-8184C82A65A2}"/>
              </a:ext>
            </a:extLst>
          </p:cNvPr>
          <p:cNvSpPr/>
          <p:nvPr/>
        </p:nvSpPr>
        <p:spPr>
          <a:xfrm>
            <a:off x="2609931" y="38236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EF6AC0CB-8E5A-31B7-EF49-6C787BB3900F}"/>
              </a:ext>
            </a:extLst>
          </p:cNvPr>
          <p:cNvSpPr/>
          <p:nvPr/>
        </p:nvSpPr>
        <p:spPr>
          <a:xfrm>
            <a:off x="2932645" y="382599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4E1F6152-1ED5-CFCE-530D-16505CBA4743}"/>
              </a:ext>
            </a:extLst>
          </p:cNvPr>
          <p:cNvSpPr/>
          <p:nvPr/>
        </p:nvSpPr>
        <p:spPr>
          <a:xfrm>
            <a:off x="3255020" y="38236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05530C9E-8D2A-AA20-95CB-A42E564B2C91}"/>
              </a:ext>
            </a:extLst>
          </p:cNvPr>
          <p:cNvSpPr/>
          <p:nvPr/>
        </p:nvSpPr>
        <p:spPr>
          <a:xfrm>
            <a:off x="3576011" y="38236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72EF3CB6-5C5B-E371-2FEB-69169007F6C3}"/>
              </a:ext>
            </a:extLst>
          </p:cNvPr>
          <p:cNvSpPr/>
          <p:nvPr/>
        </p:nvSpPr>
        <p:spPr>
          <a:xfrm>
            <a:off x="3896565" y="38236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DFAF7E1-5D58-ADF6-E87F-5FDD62E04AC1}"/>
              </a:ext>
            </a:extLst>
          </p:cNvPr>
          <p:cNvSpPr/>
          <p:nvPr/>
        </p:nvSpPr>
        <p:spPr>
          <a:xfrm>
            <a:off x="4218842" y="38236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BD4E2CD-D967-6386-DB2F-C0E0DB3BAC5A}"/>
              </a:ext>
            </a:extLst>
          </p:cNvPr>
          <p:cNvSpPr/>
          <p:nvPr/>
        </p:nvSpPr>
        <p:spPr>
          <a:xfrm>
            <a:off x="4544257" y="38212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671499EE-D5F7-DF2D-8850-088BE1193F29}"/>
              </a:ext>
            </a:extLst>
          </p:cNvPr>
          <p:cNvSpPr/>
          <p:nvPr/>
        </p:nvSpPr>
        <p:spPr>
          <a:xfrm>
            <a:off x="1320694" y="414654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E07EDF7-1A14-175A-34F9-82F2CEAE3782}"/>
              </a:ext>
            </a:extLst>
          </p:cNvPr>
          <p:cNvSpPr/>
          <p:nvPr/>
        </p:nvSpPr>
        <p:spPr>
          <a:xfrm>
            <a:off x="1641685" y="41465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05D1D5C-5B01-B637-4644-79C50B9A2FB4}"/>
              </a:ext>
            </a:extLst>
          </p:cNvPr>
          <p:cNvSpPr/>
          <p:nvPr/>
        </p:nvSpPr>
        <p:spPr>
          <a:xfrm>
            <a:off x="1962239" y="414654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200145C-001D-92A9-242B-5CED644484AE}"/>
              </a:ext>
            </a:extLst>
          </p:cNvPr>
          <p:cNvSpPr/>
          <p:nvPr/>
        </p:nvSpPr>
        <p:spPr>
          <a:xfrm>
            <a:off x="2284516" y="414654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B73331E5-E1DF-1DF6-BD37-E4A1D3AAF6A6}"/>
              </a:ext>
            </a:extLst>
          </p:cNvPr>
          <p:cNvSpPr/>
          <p:nvPr/>
        </p:nvSpPr>
        <p:spPr>
          <a:xfrm>
            <a:off x="2609931" y="41441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710DA97-D876-EB55-3E70-06726A4B50F4}"/>
              </a:ext>
            </a:extLst>
          </p:cNvPr>
          <p:cNvSpPr/>
          <p:nvPr/>
        </p:nvSpPr>
        <p:spPr>
          <a:xfrm>
            <a:off x="2932645" y="414654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135839AF-BC6E-FA2F-BDB1-B7330E2C8135}"/>
              </a:ext>
            </a:extLst>
          </p:cNvPr>
          <p:cNvSpPr/>
          <p:nvPr/>
        </p:nvSpPr>
        <p:spPr>
          <a:xfrm>
            <a:off x="3255020" y="41441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CED665C-1090-A085-772B-998B74004927}"/>
              </a:ext>
            </a:extLst>
          </p:cNvPr>
          <p:cNvSpPr/>
          <p:nvPr/>
        </p:nvSpPr>
        <p:spPr>
          <a:xfrm>
            <a:off x="3576011" y="41441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160B54E9-C1BB-6257-7E37-8AD284C37BD0}"/>
              </a:ext>
            </a:extLst>
          </p:cNvPr>
          <p:cNvSpPr/>
          <p:nvPr/>
        </p:nvSpPr>
        <p:spPr>
          <a:xfrm>
            <a:off x="3896565" y="414419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88B0C1AB-B1C9-4998-E915-00466945EA69}"/>
              </a:ext>
            </a:extLst>
          </p:cNvPr>
          <p:cNvSpPr/>
          <p:nvPr/>
        </p:nvSpPr>
        <p:spPr>
          <a:xfrm>
            <a:off x="4218842" y="41441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2CB0437-5ACE-5234-4C40-6776B7B24527}"/>
              </a:ext>
            </a:extLst>
          </p:cNvPr>
          <p:cNvSpPr/>
          <p:nvPr/>
        </p:nvSpPr>
        <p:spPr>
          <a:xfrm>
            <a:off x="4544257" y="41418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5FD0ED7-5E88-77A1-A847-8B72C4599729}"/>
              </a:ext>
            </a:extLst>
          </p:cNvPr>
          <p:cNvSpPr/>
          <p:nvPr/>
        </p:nvSpPr>
        <p:spPr>
          <a:xfrm>
            <a:off x="1320693" y="447871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028EC13-E188-7A7C-2E41-630066BBBF77}"/>
              </a:ext>
            </a:extLst>
          </p:cNvPr>
          <p:cNvSpPr/>
          <p:nvPr/>
        </p:nvSpPr>
        <p:spPr>
          <a:xfrm>
            <a:off x="1641684" y="44787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12C25F2-B7FB-3C6C-B353-8B5145424FFF}"/>
              </a:ext>
            </a:extLst>
          </p:cNvPr>
          <p:cNvSpPr/>
          <p:nvPr/>
        </p:nvSpPr>
        <p:spPr>
          <a:xfrm>
            <a:off x="1962238" y="447871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543A6EB-3ED4-8C93-BD9D-3A2A43C9DC5E}"/>
              </a:ext>
            </a:extLst>
          </p:cNvPr>
          <p:cNvSpPr/>
          <p:nvPr/>
        </p:nvSpPr>
        <p:spPr>
          <a:xfrm>
            <a:off x="2284515" y="44787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ECC9D629-7434-AE61-9922-3371D33C9EBA}"/>
              </a:ext>
            </a:extLst>
          </p:cNvPr>
          <p:cNvSpPr/>
          <p:nvPr/>
        </p:nvSpPr>
        <p:spPr>
          <a:xfrm>
            <a:off x="2609930" y="44763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B1F1CFD-6FA8-BE8B-A3FD-DA8DC4A11D6A}"/>
              </a:ext>
            </a:extLst>
          </p:cNvPr>
          <p:cNvSpPr/>
          <p:nvPr/>
        </p:nvSpPr>
        <p:spPr>
          <a:xfrm>
            <a:off x="2932644" y="44787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6FDC279-5875-32BA-6D1D-6CBFABCDFBFF}"/>
              </a:ext>
            </a:extLst>
          </p:cNvPr>
          <p:cNvSpPr/>
          <p:nvPr/>
        </p:nvSpPr>
        <p:spPr>
          <a:xfrm>
            <a:off x="3255019" y="44763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DDA4D72-5B35-8DED-E798-CADFC871C809}"/>
              </a:ext>
            </a:extLst>
          </p:cNvPr>
          <p:cNvSpPr/>
          <p:nvPr/>
        </p:nvSpPr>
        <p:spPr>
          <a:xfrm>
            <a:off x="3576010" y="44763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F7D3002-926D-BEFE-51C7-55743E8BD95D}"/>
              </a:ext>
            </a:extLst>
          </p:cNvPr>
          <p:cNvSpPr/>
          <p:nvPr/>
        </p:nvSpPr>
        <p:spPr>
          <a:xfrm>
            <a:off x="3896564" y="447635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67BB059-F203-256C-7822-09493D9DEB9C}"/>
              </a:ext>
            </a:extLst>
          </p:cNvPr>
          <p:cNvSpPr/>
          <p:nvPr/>
        </p:nvSpPr>
        <p:spPr>
          <a:xfrm>
            <a:off x="4218841" y="44763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3957017A-3156-C86B-8C00-11746108C61D}"/>
              </a:ext>
            </a:extLst>
          </p:cNvPr>
          <p:cNvSpPr/>
          <p:nvPr/>
        </p:nvSpPr>
        <p:spPr>
          <a:xfrm>
            <a:off x="4544256" y="4474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9AD235-2EBA-92BA-BB44-5EE4E392936A}"/>
              </a:ext>
            </a:extLst>
          </p:cNvPr>
          <p:cNvSpPr/>
          <p:nvPr/>
        </p:nvSpPr>
        <p:spPr>
          <a:xfrm>
            <a:off x="1320693" y="48016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1EFE376-D21C-7427-8DE3-8E6C35840EE5}"/>
              </a:ext>
            </a:extLst>
          </p:cNvPr>
          <p:cNvSpPr/>
          <p:nvPr/>
        </p:nvSpPr>
        <p:spPr>
          <a:xfrm>
            <a:off x="1641684" y="48016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559B1DF-5AA1-E008-9831-CCEF7E640BEF}"/>
              </a:ext>
            </a:extLst>
          </p:cNvPr>
          <p:cNvSpPr/>
          <p:nvPr/>
        </p:nvSpPr>
        <p:spPr>
          <a:xfrm>
            <a:off x="1962238" y="48016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8490B8C9-BB3E-2BC2-9869-153E11B39011}"/>
              </a:ext>
            </a:extLst>
          </p:cNvPr>
          <p:cNvSpPr/>
          <p:nvPr/>
        </p:nvSpPr>
        <p:spPr>
          <a:xfrm>
            <a:off x="2284515" y="48016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4F09BC9-9A0F-BFD4-0EFF-A1E4808FC4F1}"/>
              </a:ext>
            </a:extLst>
          </p:cNvPr>
          <p:cNvSpPr/>
          <p:nvPr/>
        </p:nvSpPr>
        <p:spPr>
          <a:xfrm>
            <a:off x="2609930" y="47992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A4C1DC59-7CC7-BF5C-CF4A-1305BAFFC324}"/>
              </a:ext>
            </a:extLst>
          </p:cNvPr>
          <p:cNvSpPr/>
          <p:nvPr/>
        </p:nvSpPr>
        <p:spPr>
          <a:xfrm>
            <a:off x="2932644" y="48016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5E6DBB75-F807-47E5-7ADE-82AF6C68F026}"/>
              </a:ext>
            </a:extLst>
          </p:cNvPr>
          <p:cNvSpPr/>
          <p:nvPr/>
        </p:nvSpPr>
        <p:spPr>
          <a:xfrm>
            <a:off x="3255019" y="47992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EF9C157-9E1D-28C7-5C68-C8D5872BD45D}"/>
              </a:ext>
            </a:extLst>
          </p:cNvPr>
          <p:cNvSpPr/>
          <p:nvPr/>
        </p:nvSpPr>
        <p:spPr>
          <a:xfrm>
            <a:off x="3576010" y="47992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8174986-AF58-95EB-CE9B-7DEA5D0537E5}"/>
              </a:ext>
            </a:extLst>
          </p:cNvPr>
          <p:cNvSpPr/>
          <p:nvPr/>
        </p:nvSpPr>
        <p:spPr>
          <a:xfrm>
            <a:off x="3896564" y="47992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B8405C6E-4E0A-3A14-4765-ADC587F1DDD3}"/>
              </a:ext>
            </a:extLst>
          </p:cNvPr>
          <p:cNvSpPr/>
          <p:nvPr/>
        </p:nvSpPr>
        <p:spPr>
          <a:xfrm>
            <a:off x="4218841" y="47992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3DF4E183-9C27-8E8E-995A-95B31C77B550}"/>
              </a:ext>
            </a:extLst>
          </p:cNvPr>
          <p:cNvSpPr/>
          <p:nvPr/>
        </p:nvSpPr>
        <p:spPr>
          <a:xfrm>
            <a:off x="4544256" y="47969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576100CB-3591-ECDB-BE1B-39058682B9F2}"/>
              </a:ext>
            </a:extLst>
          </p:cNvPr>
          <p:cNvSpPr/>
          <p:nvPr/>
        </p:nvSpPr>
        <p:spPr>
          <a:xfrm>
            <a:off x="1320693" y="512215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55BF58E-421A-8215-572A-7E91954E8457}"/>
              </a:ext>
            </a:extLst>
          </p:cNvPr>
          <p:cNvSpPr/>
          <p:nvPr/>
        </p:nvSpPr>
        <p:spPr>
          <a:xfrm>
            <a:off x="1641684" y="51221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65A12A8-552E-D263-4983-BEFD22020F38}"/>
              </a:ext>
            </a:extLst>
          </p:cNvPr>
          <p:cNvSpPr/>
          <p:nvPr/>
        </p:nvSpPr>
        <p:spPr>
          <a:xfrm>
            <a:off x="1962238" y="51221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6E35E1CB-0095-624C-C1CC-FD27F16740F7}"/>
              </a:ext>
            </a:extLst>
          </p:cNvPr>
          <p:cNvSpPr/>
          <p:nvPr/>
        </p:nvSpPr>
        <p:spPr>
          <a:xfrm>
            <a:off x="2284515" y="51221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D9ED1EED-0D01-0646-DEF2-C80D718AAAC4}"/>
              </a:ext>
            </a:extLst>
          </p:cNvPr>
          <p:cNvSpPr/>
          <p:nvPr/>
        </p:nvSpPr>
        <p:spPr>
          <a:xfrm>
            <a:off x="2609930" y="51197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6FE710D4-8D40-A7CD-E643-B0EEE9490F88}"/>
              </a:ext>
            </a:extLst>
          </p:cNvPr>
          <p:cNvSpPr/>
          <p:nvPr/>
        </p:nvSpPr>
        <p:spPr>
          <a:xfrm>
            <a:off x="2932644" y="51221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C59DFAC-EC9B-1233-6522-E00B998B2E98}"/>
              </a:ext>
            </a:extLst>
          </p:cNvPr>
          <p:cNvSpPr/>
          <p:nvPr/>
        </p:nvSpPr>
        <p:spPr>
          <a:xfrm>
            <a:off x="3255019" y="51198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44C96020-C253-8CEA-A62C-E36FCCBBF2E2}"/>
              </a:ext>
            </a:extLst>
          </p:cNvPr>
          <p:cNvSpPr/>
          <p:nvPr/>
        </p:nvSpPr>
        <p:spPr>
          <a:xfrm>
            <a:off x="3576010" y="51198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7D38A3B-9097-E060-E9A7-FF4E9B64F117}"/>
              </a:ext>
            </a:extLst>
          </p:cNvPr>
          <p:cNvSpPr/>
          <p:nvPr/>
        </p:nvSpPr>
        <p:spPr>
          <a:xfrm>
            <a:off x="3896564" y="51198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3551DB65-BEFE-ED17-BA9C-3B6D4A7375B0}"/>
              </a:ext>
            </a:extLst>
          </p:cNvPr>
          <p:cNvSpPr/>
          <p:nvPr/>
        </p:nvSpPr>
        <p:spPr>
          <a:xfrm>
            <a:off x="4218841" y="51197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A57B263-755D-2977-5593-C8BE4EBD74A9}"/>
              </a:ext>
            </a:extLst>
          </p:cNvPr>
          <p:cNvSpPr/>
          <p:nvPr/>
        </p:nvSpPr>
        <p:spPr>
          <a:xfrm>
            <a:off x="4544256" y="51174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E943B85E-B7B0-A7DA-BCE1-804EE3A878F9}"/>
              </a:ext>
            </a:extLst>
          </p:cNvPr>
          <p:cNvSpPr/>
          <p:nvPr/>
        </p:nvSpPr>
        <p:spPr>
          <a:xfrm>
            <a:off x="4866742" y="18749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4279D050-5918-0A41-F299-D5C1151865FE}"/>
              </a:ext>
            </a:extLst>
          </p:cNvPr>
          <p:cNvSpPr/>
          <p:nvPr/>
        </p:nvSpPr>
        <p:spPr>
          <a:xfrm>
            <a:off x="4866742" y="21955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00A580A8-7B47-5ED7-50C0-10E1FD844201}"/>
              </a:ext>
            </a:extLst>
          </p:cNvPr>
          <p:cNvSpPr/>
          <p:nvPr/>
        </p:nvSpPr>
        <p:spPr>
          <a:xfrm>
            <a:off x="4866742" y="251843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A8A5004-3973-2F4E-3120-A9B90DB6180B}"/>
              </a:ext>
            </a:extLst>
          </p:cNvPr>
          <p:cNvSpPr/>
          <p:nvPr/>
        </p:nvSpPr>
        <p:spPr>
          <a:xfrm>
            <a:off x="4866742" y="283898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5C4BCCCE-01D0-7FD1-367E-8B291A7B3E5B}"/>
              </a:ext>
            </a:extLst>
          </p:cNvPr>
          <p:cNvSpPr/>
          <p:nvPr/>
        </p:nvSpPr>
        <p:spPr>
          <a:xfrm>
            <a:off x="4866742" y="31778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7D184552-A046-EA76-180E-8A163FFFF164}"/>
              </a:ext>
            </a:extLst>
          </p:cNvPr>
          <p:cNvSpPr/>
          <p:nvPr/>
        </p:nvSpPr>
        <p:spPr>
          <a:xfrm>
            <a:off x="4866742" y="34983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0EC34D4-183E-ABD8-69BA-99CF09FE8FA6}"/>
              </a:ext>
            </a:extLst>
          </p:cNvPr>
          <p:cNvSpPr/>
          <p:nvPr/>
        </p:nvSpPr>
        <p:spPr>
          <a:xfrm>
            <a:off x="4866742" y="38212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BE888C19-250F-B687-7447-5D9E098B2B6E}"/>
              </a:ext>
            </a:extLst>
          </p:cNvPr>
          <p:cNvSpPr/>
          <p:nvPr/>
        </p:nvSpPr>
        <p:spPr>
          <a:xfrm>
            <a:off x="4866742" y="41418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78E627FA-DD9E-58E8-5495-1417D3AB7080}"/>
              </a:ext>
            </a:extLst>
          </p:cNvPr>
          <p:cNvSpPr/>
          <p:nvPr/>
        </p:nvSpPr>
        <p:spPr>
          <a:xfrm>
            <a:off x="4866741" y="4474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F168F3C6-F60D-4488-647A-6FCCBD9499B7}"/>
              </a:ext>
            </a:extLst>
          </p:cNvPr>
          <p:cNvSpPr/>
          <p:nvPr/>
        </p:nvSpPr>
        <p:spPr>
          <a:xfrm>
            <a:off x="4866741" y="47969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42F1232-4051-BEFC-9A8F-7C3682BBFED9}"/>
              </a:ext>
            </a:extLst>
          </p:cNvPr>
          <p:cNvSpPr/>
          <p:nvPr/>
        </p:nvSpPr>
        <p:spPr>
          <a:xfrm>
            <a:off x="4866741" y="51174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E7EA2F2E-2C46-09FE-609F-F3F8FEEF988B}"/>
              </a:ext>
            </a:extLst>
          </p:cNvPr>
          <p:cNvSpPr/>
          <p:nvPr/>
        </p:nvSpPr>
        <p:spPr>
          <a:xfrm>
            <a:off x="1320694" y="54098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14822C8-413C-4B33-7247-635FF6D9E77F}"/>
              </a:ext>
            </a:extLst>
          </p:cNvPr>
          <p:cNvSpPr/>
          <p:nvPr/>
        </p:nvSpPr>
        <p:spPr>
          <a:xfrm>
            <a:off x="1641685" y="54098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8DE880AA-6E29-11DC-B8FA-4F8E4B8D13A3}"/>
              </a:ext>
            </a:extLst>
          </p:cNvPr>
          <p:cNvSpPr/>
          <p:nvPr/>
        </p:nvSpPr>
        <p:spPr>
          <a:xfrm>
            <a:off x="1962239" y="54098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C9F366F3-2B82-B8D7-1D80-4F876BFA3428}"/>
              </a:ext>
            </a:extLst>
          </p:cNvPr>
          <p:cNvSpPr/>
          <p:nvPr/>
        </p:nvSpPr>
        <p:spPr>
          <a:xfrm>
            <a:off x="2284516" y="54098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E2B0EFC1-33D5-3A48-D878-6834D390D4EF}"/>
              </a:ext>
            </a:extLst>
          </p:cNvPr>
          <p:cNvSpPr/>
          <p:nvPr/>
        </p:nvSpPr>
        <p:spPr>
          <a:xfrm>
            <a:off x="2609931" y="54074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B4B42C7F-C027-FB16-D1BD-D61DC7C9A156}"/>
              </a:ext>
            </a:extLst>
          </p:cNvPr>
          <p:cNvSpPr/>
          <p:nvPr/>
        </p:nvSpPr>
        <p:spPr>
          <a:xfrm>
            <a:off x="2932645" y="54098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4DADE1CB-A7BB-4FFE-0414-F0CA67204A4C}"/>
              </a:ext>
            </a:extLst>
          </p:cNvPr>
          <p:cNvSpPr/>
          <p:nvPr/>
        </p:nvSpPr>
        <p:spPr>
          <a:xfrm>
            <a:off x="3255020" y="54074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6F3A26EB-5553-91FD-D510-621B88581D50}"/>
              </a:ext>
            </a:extLst>
          </p:cNvPr>
          <p:cNvSpPr/>
          <p:nvPr/>
        </p:nvSpPr>
        <p:spPr>
          <a:xfrm>
            <a:off x="3576011" y="54074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553CBA9-2F39-AE15-06A0-60EC003EEB06}"/>
              </a:ext>
            </a:extLst>
          </p:cNvPr>
          <p:cNvSpPr/>
          <p:nvPr/>
        </p:nvSpPr>
        <p:spPr>
          <a:xfrm>
            <a:off x="3896565" y="54074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ABDD7AEA-AC6D-7697-7879-B0F6A7B98425}"/>
              </a:ext>
            </a:extLst>
          </p:cNvPr>
          <p:cNvSpPr/>
          <p:nvPr/>
        </p:nvSpPr>
        <p:spPr>
          <a:xfrm>
            <a:off x="4218842" y="54074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C41D94FE-8FC0-8D5D-2238-DA30C7EAFE73}"/>
              </a:ext>
            </a:extLst>
          </p:cNvPr>
          <p:cNvSpPr/>
          <p:nvPr/>
        </p:nvSpPr>
        <p:spPr>
          <a:xfrm>
            <a:off x="4544257" y="5405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8EC6DFB9-3E37-8FFC-F0D6-73D884FD103F}"/>
              </a:ext>
            </a:extLst>
          </p:cNvPr>
          <p:cNvSpPr/>
          <p:nvPr/>
        </p:nvSpPr>
        <p:spPr>
          <a:xfrm>
            <a:off x="4866742" y="5405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0454C8-E5B0-3A20-2B3B-6C1E89E3CB23}"/>
              </a:ext>
            </a:extLst>
          </p:cNvPr>
          <p:cNvCxnSpPr>
            <a:cxnSpLocks/>
            <a:stCxn id="275" idx="5"/>
            <a:endCxn id="320" idx="1"/>
          </p:cNvCxnSpPr>
          <p:nvPr/>
        </p:nvCxnSpPr>
        <p:spPr>
          <a:xfrm>
            <a:off x="1457498" y="5258964"/>
            <a:ext cx="207659" cy="1743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3" name="Picture 482">
            <a:extLst>
              <a:ext uri="{FF2B5EF4-FFF2-40B4-BE49-F238E27FC236}">
                <a16:creationId xmlns:a16="http://schemas.microsoft.com/office/drawing/2014/main" id="{D561F5AC-33C4-D2A8-7163-BAEB9792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03" b="19094"/>
          <a:stretch/>
        </p:blipFill>
        <p:spPr>
          <a:xfrm>
            <a:off x="6540981" y="2315946"/>
            <a:ext cx="2133292" cy="218152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4A40208-BB83-DE41-8D27-189BDE9A3AFA}"/>
              </a:ext>
            </a:extLst>
          </p:cNvPr>
          <p:cNvSpPr/>
          <p:nvPr/>
        </p:nvSpPr>
        <p:spPr>
          <a:xfrm rot="10800000">
            <a:off x="8269626" y="3520435"/>
            <a:ext cx="910828" cy="644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69F83-5C71-6FC2-7F09-1FED5CE40FDB}"/>
              </a:ext>
            </a:extLst>
          </p:cNvPr>
          <p:cNvSpPr txBox="1"/>
          <p:nvPr/>
        </p:nvSpPr>
        <p:spPr>
          <a:xfrm>
            <a:off x="9223873" y="3388407"/>
            <a:ext cx="2492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Weights: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CB4A2-24D9-EA78-6FDF-BD27ED2E84B6}"/>
              </a:ext>
            </a:extLst>
          </p:cNvPr>
          <p:cNvCxnSpPr>
            <a:cxnSpLocks/>
          </p:cNvCxnSpPr>
          <p:nvPr/>
        </p:nvCxnSpPr>
        <p:spPr>
          <a:xfrm>
            <a:off x="5173066" y="1729889"/>
            <a:ext cx="3282648" cy="8120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2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D9B78B-9A4D-907E-4DFD-659C3DC8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98D4-E0A0-AD79-A7FA-F9E3FA13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Network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871DA5-6D24-6E41-95EC-A058FAF33430}"/>
              </a:ext>
            </a:extLst>
          </p:cNvPr>
          <p:cNvCxnSpPr>
            <a:cxnSpLocks/>
            <a:stCxn id="74" idx="4"/>
            <a:endCxn id="78" idx="0"/>
          </p:cNvCxnSpPr>
          <p:nvPr/>
        </p:nvCxnSpPr>
        <p:spPr>
          <a:xfrm>
            <a:off x="2106473" y="2923988"/>
            <a:ext cx="0" cy="1217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715B68-DFD8-3D9F-BB26-E2CB191A8333}"/>
              </a:ext>
            </a:extLst>
          </p:cNvPr>
          <p:cNvCxnSpPr>
            <a:cxnSpLocks/>
            <a:stCxn id="87" idx="6"/>
            <a:endCxn id="89" idx="2"/>
          </p:cNvCxnSpPr>
          <p:nvPr/>
        </p:nvCxnSpPr>
        <p:spPr>
          <a:xfrm>
            <a:off x="3114491" y="5150402"/>
            <a:ext cx="12178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1C7B4E-DC3A-7628-1C57-023E0E715373}"/>
              </a:ext>
            </a:extLst>
          </p:cNvPr>
          <p:cNvCxnSpPr>
            <a:cxnSpLocks/>
            <a:stCxn id="108" idx="2"/>
            <a:endCxn id="105" idx="6"/>
          </p:cNvCxnSpPr>
          <p:nvPr/>
        </p:nvCxnSpPr>
        <p:spPr>
          <a:xfrm flipH="1">
            <a:off x="7093680" y="3535736"/>
            <a:ext cx="2029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211093-F27E-0A59-F3BE-8937569D397B}"/>
              </a:ext>
            </a:extLst>
          </p:cNvPr>
          <p:cNvCxnSpPr>
            <a:stCxn id="75" idx="5"/>
            <a:endCxn id="85" idx="1"/>
          </p:cNvCxnSpPr>
          <p:nvPr/>
        </p:nvCxnSpPr>
        <p:spPr>
          <a:xfrm>
            <a:off x="3061916" y="2864537"/>
            <a:ext cx="1336777" cy="1336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30DEED1-FD49-BA5C-8E59-74861D194A86}"/>
              </a:ext>
            </a:extLst>
          </p:cNvPr>
          <p:cNvCxnSpPr>
            <a:cxnSpLocks/>
            <a:stCxn id="83" idx="2"/>
            <a:endCxn id="74" idx="6"/>
          </p:cNvCxnSpPr>
          <p:nvPr/>
        </p:nvCxnSpPr>
        <p:spPr>
          <a:xfrm flipH="1">
            <a:off x="2309452" y="2721009"/>
            <a:ext cx="2029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3E5C58-9E2A-8649-9391-5C0C5AA79052}"/>
              </a:ext>
            </a:extLst>
          </p:cNvPr>
          <p:cNvCxnSpPr>
            <a:cxnSpLocks/>
            <a:stCxn id="80" idx="3"/>
            <a:endCxn id="78" idx="7"/>
          </p:cNvCxnSpPr>
          <p:nvPr/>
        </p:nvCxnSpPr>
        <p:spPr>
          <a:xfrm flipH="1">
            <a:off x="2250000" y="2864537"/>
            <a:ext cx="1336777" cy="1336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4E9BDEA-95FC-BA96-57E9-5B5295F5AC35}"/>
              </a:ext>
            </a:extLst>
          </p:cNvPr>
          <p:cNvCxnSpPr>
            <a:cxnSpLocks/>
            <a:stCxn id="87" idx="2"/>
            <a:endCxn id="86" idx="6"/>
          </p:cNvCxnSpPr>
          <p:nvPr/>
        </p:nvCxnSpPr>
        <p:spPr>
          <a:xfrm flipH="1">
            <a:off x="2302575" y="5150402"/>
            <a:ext cx="4059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4013BA3-1F44-227E-40F9-F0E826EF8FF2}"/>
              </a:ext>
            </a:extLst>
          </p:cNvPr>
          <p:cNvCxnSpPr>
            <a:cxnSpLocks/>
            <a:stCxn id="76" idx="5"/>
            <a:endCxn id="88" idx="1"/>
          </p:cNvCxnSpPr>
          <p:nvPr/>
        </p:nvCxnSpPr>
        <p:spPr>
          <a:xfrm>
            <a:off x="2250000" y="3676453"/>
            <a:ext cx="1329900" cy="13304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F0CB81-5493-229A-C9DE-5059ECBF2AFC}"/>
              </a:ext>
            </a:extLst>
          </p:cNvPr>
          <p:cNvCxnSpPr>
            <a:cxnSpLocks/>
            <a:stCxn id="84" idx="3"/>
            <a:endCxn id="87" idx="7"/>
          </p:cNvCxnSpPr>
          <p:nvPr/>
        </p:nvCxnSpPr>
        <p:spPr>
          <a:xfrm flipH="1">
            <a:off x="3055040" y="3676453"/>
            <a:ext cx="1343653" cy="13304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EE8C61-1073-AFEC-FDA3-E0BE2972731A}"/>
              </a:ext>
            </a:extLst>
          </p:cNvPr>
          <p:cNvCxnSpPr>
            <a:cxnSpLocks/>
            <a:stCxn id="83" idx="3"/>
            <a:endCxn id="86" idx="7"/>
          </p:cNvCxnSpPr>
          <p:nvPr/>
        </p:nvCxnSpPr>
        <p:spPr>
          <a:xfrm flipH="1">
            <a:off x="2243124" y="2864537"/>
            <a:ext cx="2155569" cy="2142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62309A-8E1A-957D-68EC-2B6FDCDF0A43}"/>
              </a:ext>
            </a:extLst>
          </p:cNvPr>
          <p:cNvCxnSpPr>
            <a:stCxn id="74" idx="5"/>
            <a:endCxn id="89" idx="1"/>
          </p:cNvCxnSpPr>
          <p:nvPr/>
        </p:nvCxnSpPr>
        <p:spPr>
          <a:xfrm>
            <a:off x="2250000" y="2864537"/>
            <a:ext cx="2141816" cy="2142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DF141A2-30BA-CEC3-DFC3-A7BD260A32C3}"/>
                  </a:ext>
                </a:extLst>
              </p:cNvPr>
              <p:cNvSpPr/>
              <p:nvPr/>
            </p:nvSpPr>
            <p:spPr>
              <a:xfrm>
                <a:off x="1903494" y="2518030"/>
                <a:ext cx="405958" cy="40595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DF141A2-30BA-CEC3-DFC3-A7BD260A3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494" y="2518030"/>
                <a:ext cx="405958" cy="40595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BECD341B-E59B-EED5-6698-712BA353E8ED}"/>
              </a:ext>
            </a:extLst>
          </p:cNvPr>
          <p:cNvSpPr/>
          <p:nvPr/>
        </p:nvSpPr>
        <p:spPr>
          <a:xfrm>
            <a:off x="2715410" y="2518030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89F845-469D-7443-DDBA-A474100AEDA5}"/>
              </a:ext>
            </a:extLst>
          </p:cNvPr>
          <p:cNvSpPr/>
          <p:nvPr/>
        </p:nvSpPr>
        <p:spPr>
          <a:xfrm>
            <a:off x="1903494" y="3329946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6D88FD4-1516-EFAE-AEDE-D5CB62283E18}"/>
              </a:ext>
            </a:extLst>
          </p:cNvPr>
          <p:cNvSpPr/>
          <p:nvPr/>
        </p:nvSpPr>
        <p:spPr>
          <a:xfrm>
            <a:off x="2715410" y="3329946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25F3126-D12B-D796-DC56-70A1413470C8}"/>
              </a:ext>
            </a:extLst>
          </p:cNvPr>
          <p:cNvSpPr/>
          <p:nvPr/>
        </p:nvSpPr>
        <p:spPr>
          <a:xfrm>
            <a:off x="1903494" y="4141862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942475-5DDF-0332-899E-93501A884256}"/>
              </a:ext>
            </a:extLst>
          </p:cNvPr>
          <p:cNvSpPr/>
          <p:nvPr/>
        </p:nvSpPr>
        <p:spPr>
          <a:xfrm>
            <a:off x="2715410" y="4141862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20DACD-2E5C-22D8-5A0E-FE999DA0BC94}"/>
              </a:ext>
            </a:extLst>
          </p:cNvPr>
          <p:cNvSpPr/>
          <p:nvPr/>
        </p:nvSpPr>
        <p:spPr>
          <a:xfrm>
            <a:off x="3527326" y="2518030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C3980B1-2607-8FF6-8E6D-6281F4F3C26F}"/>
              </a:ext>
            </a:extLst>
          </p:cNvPr>
          <p:cNvSpPr/>
          <p:nvPr/>
        </p:nvSpPr>
        <p:spPr>
          <a:xfrm>
            <a:off x="3527326" y="3329946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4989495-85A6-5057-7001-56AF2BA77F4E}"/>
              </a:ext>
            </a:extLst>
          </p:cNvPr>
          <p:cNvSpPr/>
          <p:nvPr/>
        </p:nvSpPr>
        <p:spPr>
          <a:xfrm>
            <a:off x="3527326" y="4141862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2292802-B7F7-4374-48AD-1507FC63759F}"/>
                  </a:ext>
                </a:extLst>
              </p:cNvPr>
              <p:cNvSpPr/>
              <p:nvPr/>
            </p:nvSpPr>
            <p:spPr>
              <a:xfrm>
                <a:off x="4339242" y="2518030"/>
                <a:ext cx="405958" cy="40595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2292802-B7F7-4374-48AD-1507FC637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42" y="2518030"/>
                <a:ext cx="405958" cy="405958"/>
              </a:xfrm>
              <a:prstGeom prst="ellipse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3EA9F358-BB4D-4E06-E522-16B7CDEFD8D8}"/>
              </a:ext>
            </a:extLst>
          </p:cNvPr>
          <p:cNvSpPr/>
          <p:nvPr/>
        </p:nvSpPr>
        <p:spPr>
          <a:xfrm>
            <a:off x="4339242" y="3329946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E7D8E16-2984-B350-B41D-585CD65F734B}"/>
              </a:ext>
            </a:extLst>
          </p:cNvPr>
          <p:cNvSpPr/>
          <p:nvPr/>
        </p:nvSpPr>
        <p:spPr>
          <a:xfrm>
            <a:off x="4339242" y="4141862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0B9024-CD06-9085-5A32-C500AE0BAC9A}"/>
                  </a:ext>
                </a:extLst>
              </p:cNvPr>
              <p:cNvSpPr/>
              <p:nvPr/>
            </p:nvSpPr>
            <p:spPr>
              <a:xfrm>
                <a:off x="1896617" y="4947423"/>
                <a:ext cx="405958" cy="40595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0B9024-CD06-9085-5A32-C500AE0BA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17" y="4947423"/>
                <a:ext cx="405958" cy="40595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997C4EEE-E7BE-65AA-FCA5-9DBB5E8675F8}"/>
              </a:ext>
            </a:extLst>
          </p:cNvPr>
          <p:cNvSpPr/>
          <p:nvPr/>
        </p:nvSpPr>
        <p:spPr>
          <a:xfrm>
            <a:off x="2708533" y="4947423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7E429F9-8F7C-8321-2DE6-C8BEF5F5411D}"/>
              </a:ext>
            </a:extLst>
          </p:cNvPr>
          <p:cNvSpPr/>
          <p:nvPr/>
        </p:nvSpPr>
        <p:spPr>
          <a:xfrm>
            <a:off x="3520449" y="4947423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F82EFA3-4E51-55DA-B6C8-BCD15B4C05B3}"/>
                  </a:ext>
                </a:extLst>
              </p:cNvPr>
              <p:cNvSpPr/>
              <p:nvPr/>
            </p:nvSpPr>
            <p:spPr>
              <a:xfrm>
                <a:off x="4332365" y="4947423"/>
                <a:ext cx="405958" cy="40595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F82EFA3-4E51-55DA-B6C8-BCD15B4C0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65" y="4947423"/>
                <a:ext cx="405958" cy="405958"/>
              </a:xfrm>
              <a:prstGeom prst="ellipse">
                <a:avLst/>
              </a:prstGeom>
              <a:blipFill>
                <a:blip r:embed="rId5"/>
                <a:stretch>
                  <a:fillRect l="-1159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511F5-59DE-5390-EBA9-19438C8DF783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>
          <a:xfrm>
            <a:off x="2918389" y="2923988"/>
            <a:ext cx="0" cy="405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C7FB107-F35F-FD5C-AF35-AC18987011C2}"/>
              </a:ext>
            </a:extLst>
          </p:cNvPr>
          <p:cNvCxnSpPr>
            <a:cxnSpLocks/>
            <a:stCxn id="80" idx="4"/>
            <a:endCxn id="81" idx="0"/>
          </p:cNvCxnSpPr>
          <p:nvPr/>
        </p:nvCxnSpPr>
        <p:spPr>
          <a:xfrm>
            <a:off x="3730305" y="2923988"/>
            <a:ext cx="0" cy="405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E549200-42D5-8759-7D3E-49C3D1D0B305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>
            <a:off x="4542221" y="2923988"/>
            <a:ext cx="0" cy="405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1436F9F-A203-E0CE-773B-7422F618179A}"/>
              </a:ext>
            </a:extLst>
          </p:cNvPr>
          <p:cNvCxnSpPr>
            <a:cxnSpLocks/>
            <a:stCxn id="84" idx="4"/>
            <a:endCxn id="85" idx="0"/>
          </p:cNvCxnSpPr>
          <p:nvPr/>
        </p:nvCxnSpPr>
        <p:spPr>
          <a:xfrm>
            <a:off x="4542221" y="3735904"/>
            <a:ext cx="0" cy="405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83DB84-635C-EB2E-DC05-80F552EC93A4}"/>
              </a:ext>
            </a:extLst>
          </p:cNvPr>
          <p:cNvCxnSpPr>
            <a:cxnSpLocks/>
            <a:stCxn id="85" idx="4"/>
            <a:endCxn id="89" idx="0"/>
          </p:cNvCxnSpPr>
          <p:nvPr/>
        </p:nvCxnSpPr>
        <p:spPr>
          <a:xfrm flipH="1">
            <a:off x="4535344" y="4547820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FC0CFE7-E0A2-BEC4-B69C-392EA13031DA}"/>
              </a:ext>
            </a:extLst>
          </p:cNvPr>
          <p:cNvCxnSpPr>
            <a:cxnSpLocks/>
            <a:stCxn id="82" idx="4"/>
            <a:endCxn id="88" idx="0"/>
          </p:cNvCxnSpPr>
          <p:nvPr/>
        </p:nvCxnSpPr>
        <p:spPr>
          <a:xfrm flipH="1">
            <a:off x="3723428" y="4547820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E9246AB-916D-316A-422F-81DAF0A03149}"/>
              </a:ext>
            </a:extLst>
          </p:cNvPr>
          <p:cNvCxnSpPr>
            <a:cxnSpLocks/>
            <a:stCxn id="79" idx="4"/>
            <a:endCxn id="87" idx="0"/>
          </p:cNvCxnSpPr>
          <p:nvPr/>
        </p:nvCxnSpPr>
        <p:spPr>
          <a:xfrm flipH="1">
            <a:off x="2911512" y="4547820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95328E5-1121-1B7C-FD1A-8DE87E381721}"/>
              </a:ext>
            </a:extLst>
          </p:cNvPr>
          <p:cNvCxnSpPr>
            <a:cxnSpLocks/>
            <a:stCxn id="78" idx="4"/>
            <a:endCxn id="86" idx="0"/>
          </p:cNvCxnSpPr>
          <p:nvPr/>
        </p:nvCxnSpPr>
        <p:spPr>
          <a:xfrm flipH="1">
            <a:off x="2099596" y="4547820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797DD7-986B-4653-0854-18099CEA10EE}"/>
              </a:ext>
            </a:extLst>
          </p:cNvPr>
          <p:cNvCxnSpPr>
            <a:cxnSpLocks/>
            <a:stCxn id="81" idx="4"/>
            <a:endCxn id="82" idx="0"/>
          </p:cNvCxnSpPr>
          <p:nvPr/>
        </p:nvCxnSpPr>
        <p:spPr>
          <a:xfrm>
            <a:off x="3730305" y="3735904"/>
            <a:ext cx="0" cy="405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66A100-6A39-085C-C87A-A48A9E51171A}"/>
              </a:ext>
            </a:extLst>
          </p:cNvPr>
          <p:cNvCxnSpPr>
            <a:cxnSpLocks/>
            <a:stCxn id="77" idx="4"/>
            <a:endCxn id="79" idx="0"/>
          </p:cNvCxnSpPr>
          <p:nvPr/>
        </p:nvCxnSpPr>
        <p:spPr>
          <a:xfrm>
            <a:off x="2918389" y="3735904"/>
            <a:ext cx="0" cy="405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C28F6A-250E-0194-6285-62660A97888A}"/>
              </a:ext>
            </a:extLst>
          </p:cNvPr>
          <p:cNvCxnSpPr>
            <a:cxnSpLocks/>
            <a:stCxn id="80" idx="5"/>
            <a:endCxn id="84" idx="1"/>
          </p:cNvCxnSpPr>
          <p:nvPr/>
        </p:nvCxnSpPr>
        <p:spPr>
          <a:xfrm>
            <a:off x="3873832" y="2864537"/>
            <a:ext cx="524861" cy="524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3F69EE-5B5E-285D-74A3-6F317B92AB92}"/>
              </a:ext>
            </a:extLst>
          </p:cNvPr>
          <p:cNvCxnSpPr>
            <a:cxnSpLocks/>
            <a:stCxn id="78" idx="5"/>
            <a:endCxn id="87" idx="1"/>
          </p:cNvCxnSpPr>
          <p:nvPr/>
        </p:nvCxnSpPr>
        <p:spPr>
          <a:xfrm>
            <a:off x="2250000" y="4488369"/>
            <a:ext cx="517984" cy="518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891CF01-3766-9D87-86BA-593E8FC8367F}"/>
              </a:ext>
            </a:extLst>
          </p:cNvPr>
          <p:cNvCxnSpPr>
            <a:cxnSpLocks/>
            <a:stCxn id="85" idx="3"/>
            <a:endCxn id="88" idx="7"/>
          </p:cNvCxnSpPr>
          <p:nvPr/>
        </p:nvCxnSpPr>
        <p:spPr>
          <a:xfrm flipH="1">
            <a:off x="3866956" y="4488369"/>
            <a:ext cx="531737" cy="518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8E7FF7-49B5-DB6C-4C6F-3F6E248A2FB0}"/>
              </a:ext>
            </a:extLst>
          </p:cNvPr>
          <p:cNvCxnSpPr>
            <a:cxnSpLocks/>
            <a:stCxn id="75" idx="3"/>
            <a:endCxn id="76" idx="7"/>
          </p:cNvCxnSpPr>
          <p:nvPr/>
        </p:nvCxnSpPr>
        <p:spPr>
          <a:xfrm flipH="1">
            <a:off x="2250000" y="2864537"/>
            <a:ext cx="524861" cy="524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DF7D27-9272-55F5-8269-D8552E841E41}"/>
              </a:ext>
            </a:extLst>
          </p:cNvPr>
          <p:cNvCxnSpPr>
            <a:cxnSpLocks/>
            <a:stCxn id="112" idx="2"/>
            <a:endCxn id="109" idx="6"/>
          </p:cNvCxnSpPr>
          <p:nvPr/>
        </p:nvCxnSpPr>
        <p:spPr>
          <a:xfrm flipH="1">
            <a:off x="7086803" y="4341297"/>
            <a:ext cx="2029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850FFAEC-5E47-100C-04BA-258CF74EAF97}"/>
              </a:ext>
            </a:extLst>
          </p:cNvPr>
          <p:cNvSpPr/>
          <p:nvPr/>
        </p:nvSpPr>
        <p:spPr>
          <a:xfrm>
            <a:off x="6687722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02BDF84-096D-8A7D-AF00-44ABE2C85740}"/>
              </a:ext>
            </a:extLst>
          </p:cNvPr>
          <p:cNvSpPr/>
          <p:nvPr/>
        </p:nvSpPr>
        <p:spPr>
          <a:xfrm>
            <a:off x="7499638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E6E741D-39E7-64ED-849C-90F7D368DB97}"/>
              </a:ext>
            </a:extLst>
          </p:cNvPr>
          <p:cNvSpPr/>
          <p:nvPr/>
        </p:nvSpPr>
        <p:spPr>
          <a:xfrm>
            <a:off x="8311554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3CF3BEA-09C1-0325-6D20-407D93A2C9A4}"/>
              </a:ext>
            </a:extLst>
          </p:cNvPr>
          <p:cNvSpPr/>
          <p:nvPr/>
        </p:nvSpPr>
        <p:spPr>
          <a:xfrm>
            <a:off x="9123470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9FB30E1-C4E4-2A85-9E5A-015F8D7F44FB}"/>
              </a:ext>
            </a:extLst>
          </p:cNvPr>
          <p:cNvSpPr/>
          <p:nvPr/>
        </p:nvSpPr>
        <p:spPr>
          <a:xfrm>
            <a:off x="6680845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243F3A5-0D8F-EC8D-E7E7-576728F9B46A}"/>
              </a:ext>
            </a:extLst>
          </p:cNvPr>
          <p:cNvSpPr/>
          <p:nvPr/>
        </p:nvSpPr>
        <p:spPr>
          <a:xfrm>
            <a:off x="7492761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65CEC62-D5B9-FDED-5B9C-83BA5302A841}"/>
              </a:ext>
            </a:extLst>
          </p:cNvPr>
          <p:cNvSpPr/>
          <p:nvPr/>
        </p:nvSpPr>
        <p:spPr>
          <a:xfrm>
            <a:off x="8304677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461C118-C7E1-4FD2-CE23-AAE9FDC71E90}"/>
              </a:ext>
            </a:extLst>
          </p:cNvPr>
          <p:cNvSpPr/>
          <p:nvPr/>
        </p:nvSpPr>
        <p:spPr>
          <a:xfrm>
            <a:off x="9116593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AFB813F-DA6C-55D1-B457-DC1B152CB8A8}"/>
              </a:ext>
            </a:extLst>
          </p:cNvPr>
          <p:cNvCxnSpPr>
            <a:cxnSpLocks/>
            <a:stCxn id="108" idx="4"/>
            <a:endCxn id="112" idx="0"/>
          </p:cNvCxnSpPr>
          <p:nvPr/>
        </p:nvCxnSpPr>
        <p:spPr>
          <a:xfrm flipH="1">
            <a:off x="9319572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20085B-3424-8625-6049-5C5CE449C843}"/>
              </a:ext>
            </a:extLst>
          </p:cNvPr>
          <p:cNvCxnSpPr>
            <a:cxnSpLocks/>
            <a:stCxn id="107" idx="4"/>
            <a:endCxn id="111" idx="0"/>
          </p:cNvCxnSpPr>
          <p:nvPr/>
        </p:nvCxnSpPr>
        <p:spPr>
          <a:xfrm flipH="1">
            <a:off x="8507656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AA687F3-A076-29DB-0B5A-BC6EF4496049}"/>
              </a:ext>
            </a:extLst>
          </p:cNvPr>
          <p:cNvCxnSpPr>
            <a:cxnSpLocks/>
            <a:stCxn id="106" idx="4"/>
            <a:endCxn id="110" idx="0"/>
          </p:cNvCxnSpPr>
          <p:nvPr/>
        </p:nvCxnSpPr>
        <p:spPr>
          <a:xfrm flipH="1">
            <a:off x="7695740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1B37EE-F10C-0340-0AC1-A5B3530514B2}"/>
              </a:ext>
            </a:extLst>
          </p:cNvPr>
          <p:cNvCxnSpPr>
            <a:cxnSpLocks/>
            <a:stCxn id="105" idx="4"/>
            <a:endCxn id="109" idx="0"/>
          </p:cNvCxnSpPr>
          <p:nvPr/>
        </p:nvCxnSpPr>
        <p:spPr>
          <a:xfrm flipH="1">
            <a:off x="6883824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7AA2AF6F-1B90-16B2-C76F-0979E46CAD07}"/>
              </a:ext>
            </a:extLst>
          </p:cNvPr>
          <p:cNvSpPr txBox="1"/>
          <p:nvPr/>
        </p:nvSpPr>
        <p:spPr>
          <a:xfrm>
            <a:off x="2792431" y="1605568"/>
            <a:ext cx="10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FFBD6A-A92D-67CF-FE32-290FBEC3A6BB}"/>
              </a:ext>
            </a:extLst>
          </p:cNvPr>
          <p:cNvSpPr txBox="1"/>
          <p:nvPr/>
        </p:nvSpPr>
        <p:spPr>
          <a:xfrm>
            <a:off x="8138330" y="1605568"/>
            <a:ext cx="114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526B0EB-B2B1-13FC-911D-A9E10DFC9076}"/>
              </a:ext>
            </a:extLst>
          </p:cNvPr>
          <p:cNvSpPr txBox="1"/>
          <p:nvPr/>
        </p:nvSpPr>
        <p:spPr>
          <a:xfrm>
            <a:off x="9715087" y="3385853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Charging Level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C68C603-5AB3-C27C-3A32-56E16B1753D1}"/>
              </a:ext>
            </a:extLst>
          </p:cNvPr>
          <p:cNvSpPr txBox="1"/>
          <p:nvPr/>
        </p:nvSpPr>
        <p:spPr>
          <a:xfrm>
            <a:off x="9708210" y="4174944"/>
            <a:ext cx="159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Level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1976F3-0E8C-B8A1-2E78-D99227EA7618}"/>
              </a:ext>
            </a:extLst>
          </p:cNvPr>
          <p:cNvCxnSpPr>
            <a:cxnSpLocks/>
          </p:cNvCxnSpPr>
          <p:nvPr/>
        </p:nvCxnSpPr>
        <p:spPr>
          <a:xfrm>
            <a:off x="5823284" y="1484012"/>
            <a:ext cx="0" cy="47548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6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90D2-8CB7-DD49-4483-D6762164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4C96-9CF3-EAD1-D0FE-1F52C069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(add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1BEBB-66EC-3843-BFA0-AE89C9A42D9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38200" y="2741803"/>
                <a:ext cx="4339856" cy="94907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NDVI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NIR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RED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NIR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RED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1BEBB-66EC-3843-BFA0-AE89C9A42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38200" y="2741803"/>
                <a:ext cx="4339856" cy="949074"/>
              </a:xfrm>
              <a:blipFill>
                <a:blip r:embed="rId2"/>
                <a:stretch>
                  <a:fillRect b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477003-11FD-89FC-AB7C-40B154546A70}"/>
              </a:ext>
            </a:extLst>
          </p:cNvPr>
          <p:cNvSpPr txBox="1">
            <a:spLocks/>
          </p:cNvSpPr>
          <p:nvPr/>
        </p:nvSpPr>
        <p:spPr>
          <a:xfrm>
            <a:off x="838200" y="5532089"/>
            <a:ext cx="10515600" cy="644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Normalized difference vegetation index as a proxy for vegetation density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BF9DD3-4BB1-147A-A81D-C7B381D46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16" y="1523117"/>
            <a:ext cx="3382170" cy="33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CB3D8-4F50-1CEF-F58E-154312D16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2483-DE40-E323-D1DF-FBE5B1F4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21AC-8F20-EF15-2C60-96440F53E0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4521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Audio Detection: uses inverse square law to calculate propagation of audio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5AF2E5-EFDE-51C2-FA3A-EB350E4D8114}"/>
              </a:ext>
            </a:extLst>
          </p:cNvPr>
          <p:cNvGrpSpPr/>
          <p:nvPr/>
        </p:nvGrpSpPr>
        <p:grpSpPr>
          <a:xfrm>
            <a:off x="3639665" y="2508819"/>
            <a:ext cx="4912669" cy="3857389"/>
            <a:chOff x="3639660" y="2508819"/>
            <a:chExt cx="4655652" cy="37086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6CE5C2-F8C8-43A1-0071-B2CB95C63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5"/>
            <a:stretch/>
          </p:blipFill>
          <p:spPr>
            <a:xfrm>
              <a:off x="3639660" y="2847373"/>
              <a:ext cx="4500802" cy="33701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BED2E-BA69-EEDC-8135-B0661D581CA7}"/>
                </a:ext>
              </a:extLst>
            </p:cNvPr>
            <p:cNvSpPr txBox="1"/>
            <p:nvPr/>
          </p:nvSpPr>
          <p:spPr>
            <a:xfrm>
              <a:off x="6311362" y="5775111"/>
              <a:ext cx="7914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distance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E2CDC9-20BB-BE54-CD37-AF6A2C7A9916}"/>
                </a:ext>
              </a:extLst>
            </p:cNvPr>
            <p:cNvSpPr txBox="1"/>
            <p:nvPr/>
          </p:nvSpPr>
          <p:spPr>
            <a:xfrm>
              <a:off x="8017672" y="4630320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311407-2D4D-9C1F-CCD5-F043024745DF}"/>
                </a:ext>
              </a:extLst>
            </p:cNvPr>
            <p:cNvSpPr txBox="1"/>
            <p:nvPr/>
          </p:nvSpPr>
          <p:spPr>
            <a:xfrm>
              <a:off x="7305010" y="3140425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dB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ED1C41-6594-0C2A-350E-6489DA6C7FB0}"/>
                </a:ext>
              </a:extLst>
            </p:cNvPr>
            <p:cNvSpPr txBox="1"/>
            <p:nvPr/>
          </p:nvSpPr>
          <p:spPr>
            <a:xfrm>
              <a:off x="4623624" y="2508819"/>
              <a:ext cx="2083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Audio Detection Decay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5F20-71EE-3692-E0C7-D332BFD5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1E8C4-E0C4-F746-8B56-2E2053AAB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8146"/>
            <a:ext cx="5181600" cy="4838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Visual Detection: utilizes line of sight and the total area that the UGV occupies in the seeker’s vision field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126E6-69A2-AD7D-CEE8-7FB1B164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64" y="1338146"/>
            <a:ext cx="4988471" cy="483881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4C5F7-A7D4-663B-6166-026750A1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242" y="136526"/>
            <a:ext cx="7536805" cy="644872"/>
          </a:xfrm>
        </p:spPr>
        <p:txBody>
          <a:bodyPr anchor="ctr">
            <a:normAutofit/>
          </a:bodyPr>
          <a:lstStyle/>
          <a:p>
            <a:r>
              <a:rPr lang="en-US" dirty="0"/>
              <a:t>Visual Detection</a:t>
            </a:r>
          </a:p>
        </p:txBody>
      </p:sp>
    </p:spTree>
    <p:extLst>
      <p:ext uri="{BB962C8B-B14F-4D97-AF65-F5344CB8AC3E}">
        <p14:creationId xmlns:p14="http://schemas.microsoft.com/office/powerpoint/2010/main" val="207777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5D126-571C-C2AA-E284-4C7E74D0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DADF50-8A4C-1538-4C64-8E439E06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81" y="1659551"/>
            <a:ext cx="3972037" cy="397203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DF69FCC6-E375-DF71-E6D3-49C7B877DE43}"/>
              </a:ext>
            </a:extLst>
          </p:cNvPr>
          <p:cNvCxnSpPr>
            <a:cxnSpLocks/>
            <a:stCxn id="51" idx="5"/>
            <a:endCxn id="330" idx="1"/>
          </p:cNvCxnSpPr>
          <p:nvPr/>
        </p:nvCxnSpPr>
        <p:spPr>
          <a:xfrm>
            <a:off x="4395908" y="1946172"/>
            <a:ext cx="3432715" cy="34120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86D9734-EF20-B289-E209-21C2CC4C5D0E}"/>
              </a:ext>
            </a:extLst>
          </p:cNvPr>
          <p:cNvCxnSpPr>
            <a:cxnSpLocks/>
            <a:stCxn id="59" idx="5"/>
            <a:endCxn id="318" idx="1"/>
          </p:cNvCxnSpPr>
          <p:nvPr/>
        </p:nvCxnSpPr>
        <p:spPr>
          <a:xfrm>
            <a:off x="4716899" y="1946168"/>
            <a:ext cx="3111723" cy="31244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C15A69F5-F242-4431-F0E2-46C036063F4B}"/>
              </a:ext>
            </a:extLst>
          </p:cNvPr>
          <p:cNvCxnSpPr>
            <a:cxnSpLocks/>
            <a:stCxn id="60" idx="5"/>
            <a:endCxn id="317" idx="1"/>
          </p:cNvCxnSpPr>
          <p:nvPr/>
        </p:nvCxnSpPr>
        <p:spPr>
          <a:xfrm>
            <a:off x="5037453" y="1946167"/>
            <a:ext cx="2791169" cy="28038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DEE937AF-BE7F-3992-9F9A-DE99A32D9DF1}"/>
              </a:ext>
            </a:extLst>
          </p:cNvPr>
          <p:cNvCxnSpPr>
            <a:cxnSpLocks/>
            <a:stCxn id="62" idx="5"/>
            <a:endCxn id="316" idx="1"/>
          </p:cNvCxnSpPr>
          <p:nvPr/>
        </p:nvCxnSpPr>
        <p:spPr>
          <a:xfrm>
            <a:off x="5359730" y="1946165"/>
            <a:ext cx="2468892" cy="2480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9E3E268-6FA1-54D8-F941-CEAAB0545C24}"/>
              </a:ext>
            </a:extLst>
          </p:cNvPr>
          <p:cNvCxnSpPr>
            <a:cxnSpLocks/>
            <a:stCxn id="122" idx="5"/>
            <a:endCxn id="315" idx="1"/>
          </p:cNvCxnSpPr>
          <p:nvPr/>
        </p:nvCxnSpPr>
        <p:spPr>
          <a:xfrm>
            <a:off x="5685145" y="1943812"/>
            <a:ext cx="2143478" cy="21511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8E825C5-D12A-A0C6-6C53-393CE2B363E2}"/>
              </a:ext>
            </a:extLst>
          </p:cNvPr>
          <p:cNvCxnSpPr>
            <a:cxnSpLocks/>
            <a:stCxn id="124" idx="5"/>
            <a:endCxn id="314" idx="1"/>
          </p:cNvCxnSpPr>
          <p:nvPr/>
        </p:nvCxnSpPr>
        <p:spPr>
          <a:xfrm>
            <a:off x="6007859" y="1946164"/>
            <a:ext cx="1820764" cy="1828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2B09E12-CB08-F293-D790-402F7687E0D3}"/>
              </a:ext>
            </a:extLst>
          </p:cNvPr>
          <p:cNvCxnSpPr>
            <a:cxnSpLocks/>
            <a:stCxn id="171" idx="5"/>
            <a:endCxn id="313" idx="1"/>
          </p:cNvCxnSpPr>
          <p:nvPr/>
        </p:nvCxnSpPr>
        <p:spPr>
          <a:xfrm>
            <a:off x="6330234" y="1943819"/>
            <a:ext cx="1498389" cy="15077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B840A57-3279-21C3-BC92-B2458F732F40}"/>
              </a:ext>
            </a:extLst>
          </p:cNvPr>
          <p:cNvCxnSpPr>
            <a:cxnSpLocks/>
            <a:stCxn id="172" idx="5"/>
            <a:endCxn id="312" idx="1"/>
          </p:cNvCxnSpPr>
          <p:nvPr/>
        </p:nvCxnSpPr>
        <p:spPr>
          <a:xfrm>
            <a:off x="6651225" y="1943815"/>
            <a:ext cx="1177398" cy="11871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D55B426D-DBDE-123E-6020-E951265933CD}"/>
              </a:ext>
            </a:extLst>
          </p:cNvPr>
          <p:cNvCxnSpPr>
            <a:cxnSpLocks/>
            <a:stCxn id="173" idx="5"/>
            <a:endCxn id="311" idx="1"/>
          </p:cNvCxnSpPr>
          <p:nvPr/>
        </p:nvCxnSpPr>
        <p:spPr>
          <a:xfrm>
            <a:off x="6971779" y="1943814"/>
            <a:ext cx="856844" cy="8483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8525FA33-F57D-D3BD-6BD4-1D447C0D0D60}"/>
              </a:ext>
            </a:extLst>
          </p:cNvPr>
          <p:cNvCxnSpPr>
            <a:cxnSpLocks/>
            <a:stCxn id="174" idx="5"/>
            <a:endCxn id="310" idx="1"/>
          </p:cNvCxnSpPr>
          <p:nvPr/>
        </p:nvCxnSpPr>
        <p:spPr>
          <a:xfrm>
            <a:off x="7294056" y="1943812"/>
            <a:ext cx="534567" cy="52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AD4CA2B2-AF81-5264-993C-104F6F6D3E6C}"/>
              </a:ext>
            </a:extLst>
          </p:cNvPr>
          <p:cNvCxnSpPr>
            <a:cxnSpLocks/>
            <a:stCxn id="175" idx="5"/>
            <a:endCxn id="309" idx="1"/>
          </p:cNvCxnSpPr>
          <p:nvPr/>
        </p:nvCxnSpPr>
        <p:spPr>
          <a:xfrm>
            <a:off x="7619471" y="1941459"/>
            <a:ext cx="209152" cy="2072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5CD3EAD7-2C21-7BE4-D480-8F43F11C20DB}"/>
              </a:ext>
            </a:extLst>
          </p:cNvPr>
          <p:cNvCxnSpPr>
            <a:cxnSpLocks/>
            <a:stCxn id="176" idx="5"/>
            <a:endCxn id="329" idx="1"/>
          </p:cNvCxnSpPr>
          <p:nvPr/>
        </p:nvCxnSpPr>
        <p:spPr>
          <a:xfrm>
            <a:off x="4395908" y="2266718"/>
            <a:ext cx="3110230" cy="309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1E61EB94-EA3C-703C-F2B7-448D52427A01}"/>
              </a:ext>
            </a:extLst>
          </p:cNvPr>
          <p:cNvCxnSpPr>
            <a:cxnSpLocks/>
            <a:stCxn id="187" idx="5"/>
            <a:endCxn id="328" idx="1"/>
          </p:cNvCxnSpPr>
          <p:nvPr/>
        </p:nvCxnSpPr>
        <p:spPr>
          <a:xfrm>
            <a:off x="4395908" y="2589616"/>
            <a:ext cx="2784815" cy="2770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928E7DF4-82A7-56B8-E5A3-E30F830D597D}"/>
              </a:ext>
            </a:extLst>
          </p:cNvPr>
          <p:cNvCxnSpPr>
            <a:cxnSpLocks/>
            <a:stCxn id="198" idx="5"/>
            <a:endCxn id="327" idx="1"/>
          </p:cNvCxnSpPr>
          <p:nvPr/>
        </p:nvCxnSpPr>
        <p:spPr>
          <a:xfrm>
            <a:off x="4395908" y="2910162"/>
            <a:ext cx="2462538" cy="24504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1C322BC8-6A7D-5A7A-FD70-6311FFDA1735}"/>
              </a:ext>
            </a:extLst>
          </p:cNvPr>
          <p:cNvCxnSpPr>
            <a:cxnSpLocks/>
            <a:stCxn id="209" idx="5"/>
            <a:endCxn id="326" idx="1"/>
          </p:cNvCxnSpPr>
          <p:nvPr/>
        </p:nvCxnSpPr>
        <p:spPr>
          <a:xfrm>
            <a:off x="4395908" y="3249025"/>
            <a:ext cx="2141984" cy="21115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457072D9-C04D-8D97-64F2-DD291E731D46}"/>
              </a:ext>
            </a:extLst>
          </p:cNvPr>
          <p:cNvCxnSpPr>
            <a:cxnSpLocks/>
            <a:stCxn id="220" idx="6"/>
            <a:endCxn id="325" idx="1"/>
          </p:cNvCxnSpPr>
          <p:nvPr/>
        </p:nvCxnSpPr>
        <p:spPr>
          <a:xfrm>
            <a:off x="4419380" y="3512905"/>
            <a:ext cx="1797521" cy="18476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3BD4F36-4FDE-E2D7-A528-22BACD87819D}"/>
              </a:ext>
            </a:extLst>
          </p:cNvPr>
          <p:cNvCxnSpPr>
            <a:cxnSpLocks/>
            <a:stCxn id="231" idx="5"/>
            <a:endCxn id="324" idx="1"/>
          </p:cNvCxnSpPr>
          <p:nvPr/>
        </p:nvCxnSpPr>
        <p:spPr>
          <a:xfrm>
            <a:off x="4395908" y="3892469"/>
            <a:ext cx="1498618" cy="14704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8BFB1A6-2EB6-BEE3-7D42-7D7455B9EB85}"/>
              </a:ext>
            </a:extLst>
          </p:cNvPr>
          <p:cNvCxnSpPr>
            <a:cxnSpLocks/>
            <a:stCxn id="242" idx="5"/>
            <a:endCxn id="323" idx="1"/>
          </p:cNvCxnSpPr>
          <p:nvPr/>
        </p:nvCxnSpPr>
        <p:spPr>
          <a:xfrm>
            <a:off x="4395908" y="4213015"/>
            <a:ext cx="1175904" cy="11475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04A48C81-99A1-CF46-4AF7-E1E7DB5C8E8E}"/>
              </a:ext>
            </a:extLst>
          </p:cNvPr>
          <p:cNvCxnSpPr>
            <a:cxnSpLocks/>
            <a:stCxn id="253" idx="5"/>
            <a:endCxn id="322" idx="1"/>
          </p:cNvCxnSpPr>
          <p:nvPr/>
        </p:nvCxnSpPr>
        <p:spPr>
          <a:xfrm>
            <a:off x="4395907" y="4545182"/>
            <a:ext cx="850490" cy="81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F4E10984-BC04-B562-7F35-0E4DDE676E69}"/>
              </a:ext>
            </a:extLst>
          </p:cNvPr>
          <p:cNvCxnSpPr>
            <a:cxnSpLocks/>
            <a:stCxn id="264" idx="5"/>
            <a:endCxn id="321" idx="1"/>
          </p:cNvCxnSpPr>
          <p:nvPr/>
        </p:nvCxnSpPr>
        <p:spPr>
          <a:xfrm>
            <a:off x="4395907" y="4868080"/>
            <a:ext cx="528213" cy="4948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CC3668CE-1BBF-E166-692F-6483E1EC8B9B}"/>
              </a:ext>
            </a:extLst>
          </p:cNvPr>
          <p:cNvGrpSpPr/>
          <p:nvPr/>
        </p:nvGrpSpPr>
        <p:grpSpPr>
          <a:xfrm rot="5400000">
            <a:off x="4395731" y="1953570"/>
            <a:ext cx="3432716" cy="3421480"/>
            <a:chOff x="4548307" y="1948440"/>
            <a:chExt cx="3432716" cy="3421480"/>
          </a:xfrm>
        </p:grpSpPr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9088ABB4-B912-1F33-6B86-FB4ECD22DEBD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1953153"/>
              <a:ext cx="3432715" cy="34120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00B69A38-7FB1-D523-CDB1-86E982CF0633}"/>
                </a:ext>
              </a:extLst>
            </p:cNvPr>
            <p:cNvCxnSpPr>
              <a:cxnSpLocks/>
            </p:cNvCxnSpPr>
            <p:nvPr/>
          </p:nvCxnSpPr>
          <p:spPr>
            <a:xfrm>
              <a:off x="4869299" y="1953149"/>
              <a:ext cx="3111723" cy="31244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47E91561-4CED-5B4E-5889-378341D0269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53" y="1953148"/>
              <a:ext cx="2791169" cy="28038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C0B3FF0-F115-A99D-8CEC-F6DAF43231C4}"/>
                </a:ext>
              </a:extLst>
            </p:cNvPr>
            <p:cNvCxnSpPr>
              <a:cxnSpLocks/>
            </p:cNvCxnSpPr>
            <p:nvPr/>
          </p:nvCxnSpPr>
          <p:spPr>
            <a:xfrm>
              <a:off x="5512130" y="1953146"/>
              <a:ext cx="2468892" cy="248097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5832E6B-7B59-A0B0-5ABB-4D05FC4C2FBB}"/>
                </a:ext>
              </a:extLst>
            </p:cNvPr>
            <p:cNvCxnSpPr>
              <a:cxnSpLocks/>
            </p:cNvCxnSpPr>
            <p:nvPr/>
          </p:nvCxnSpPr>
          <p:spPr>
            <a:xfrm>
              <a:off x="5837545" y="1950793"/>
              <a:ext cx="2143478" cy="215115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816BC553-BF3D-2B5A-A967-0865A5829052}"/>
                </a:ext>
              </a:extLst>
            </p:cNvPr>
            <p:cNvCxnSpPr>
              <a:cxnSpLocks/>
            </p:cNvCxnSpPr>
            <p:nvPr/>
          </p:nvCxnSpPr>
          <p:spPr>
            <a:xfrm>
              <a:off x="6160259" y="1953145"/>
              <a:ext cx="1820764" cy="182825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63A5BD4B-EC0A-372F-B476-554743B2C343}"/>
                </a:ext>
              </a:extLst>
            </p:cNvPr>
            <p:cNvCxnSpPr>
              <a:cxnSpLocks/>
            </p:cNvCxnSpPr>
            <p:nvPr/>
          </p:nvCxnSpPr>
          <p:spPr>
            <a:xfrm>
              <a:off x="6482634" y="1950800"/>
              <a:ext cx="1498389" cy="15077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54157869-3B2A-C242-E271-732F9931ED7C}"/>
                </a:ext>
              </a:extLst>
            </p:cNvPr>
            <p:cNvCxnSpPr>
              <a:cxnSpLocks/>
            </p:cNvCxnSpPr>
            <p:nvPr/>
          </p:nvCxnSpPr>
          <p:spPr>
            <a:xfrm>
              <a:off x="6803625" y="1950796"/>
              <a:ext cx="1177398" cy="118716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AF07838B-F3D0-68C1-1A64-805EEF85AFA2}"/>
                </a:ext>
              </a:extLst>
            </p:cNvPr>
            <p:cNvCxnSpPr>
              <a:cxnSpLocks/>
            </p:cNvCxnSpPr>
            <p:nvPr/>
          </p:nvCxnSpPr>
          <p:spPr>
            <a:xfrm>
              <a:off x="7124179" y="1950795"/>
              <a:ext cx="856844" cy="84830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FDE15D43-4540-8842-58D7-63C4119C911F}"/>
                </a:ext>
              </a:extLst>
            </p:cNvPr>
            <p:cNvCxnSpPr>
              <a:cxnSpLocks/>
            </p:cNvCxnSpPr>
            <p:nvPr/>
          </p:nvCxnSpPr>
          <p:spPr>
            <a:xfrm>
              <a:off x="7446456" y="1950793"/>
              <a:ext cx="534567" cy="5277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7D5D2256-5FF2-FDDD-391E-D9DE80001210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71" y="1948440"/>
              <a:ext cx="209152" cy="2072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1C39098C-D0BE-2874-8E35-D52D0B8CF0EC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273699"/>
              <a:ext cx="3110230" cy="30915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E84B5F6C-5C36-E3AE-93A4-AB3A73BC0666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596597"/>
              <a:ext cx="2784815" cy="27709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E1CD6B71-DFF1-1C52-AE0A-8E0EFF375D7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917143"/>
              <a:ext cx="2462538" cy="24504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D8F7436F-4B5D-A502-41D2-46B3FE8342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256006"/>
              <a:ext cx="2141984" cy="211156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8F55172F-9012-D78A-B07E-45F338D2C8D1}"/>
                </a:ext>
              </a:extLst>
            </p:cNvPr>
            <p:cNvCxnSpPr>
              <a:cxnSpLocks/>
            </p:cNvCxnSpPr>
            <p:nvPr/>
          </p:nvCxnSpPr>
          <p:spPr>
            <a:xfrm>
              <a:off x="4571780" y="3519886"/>
              <a:ext cx="1797521" cy="184768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7AA7AFAB-C906-9754-8400-74173610F39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899450"/>
              <a:ext cx="1498618" cy="14704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A866141F-BF2D-9A3F-B08A-C6E742B037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4219996"/>
              <a:ext cx="1175904" cy="11475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66BFFCFF-8115-27E0-D3C9-F95B397718D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552163"/>
              <a:ext cx="850490" cy="8177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DF09579A-BF8F-7CB9-EEA0-99D8AE5527F5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875061"/>
              <a:ext cx="528213" cy="4948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CA4BFEB-B930-5188-1C10-6B105A7D7F3B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5195607"/>
              <a:ext cx="207659" cy="1743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FC22A2F-D73A-972A-1317-09772278C214}"/>
              </a:ext>
            </a:extLst>
          </p:cNvPr>
          <p:cNvCxnSpPr>
            <a:stCxn id="51" idx="4"/>
            <a:endCxn id="319" idx="0"/>
          </p:cNvCxnSpPr>
          <p:nvPr/>
        </p:nvCxnSpPr>
        <p:spPr>
          <a:xfrm>
            <a:off x="4339242" y="1969644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240671E4-5058-3937-EB9D-2E92D459F60D}"/>
              </a:ext>
            </a:extLst>
          </p:cNvPr>
          <p:cNvCxnSpPr>
            <a:cxnSpLocks/>
            <a:stCxn id="59" idx="4"/>
            <a:endCxn id="320" idx="0"/>
          </p:cNvCxnSpPr>
          <p:nvPr/>
        </p:nvCxnSpPr>
        <p:spPr>
          <a:xfrm>
            <a:off x="4660233" y="1969640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400A0D1-94B6-3756-4353-B433A4EF2E93}"/>
              </a:ext>
            </a:extLst>
          </p:cNvPr>
          <p:cNvCxnSpPr>
            <a:cxnSpLocks/>
            <a:stCxn id="60" idx="4"/>
            <a:endCxn id="321" idx="0"/>
          </p:cNvCxnSpPr>
          <p:nvPr/>
        </p:nvCxnSpPr>
        <p:spPr>
          <a:xfrm>
            <a:off x="4980787" y="196963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9C2CF639-8E32-365F-7967-E3940D0E386B}"/>
              </a:ext>
            </a:extLst>
          </p:cNvPr>
          <p:cNvCxnSpPr>
            <a:cxnSpLocks/>
            <a:endCxn id="322" idx="0"/>
          </p:cNvCxnSpPr>
          <p:nvPr/>
        </p:nvCxnSpPr>
        <p:spPr>
          <a:xfrm>
            <a:off x="5300025" y="1964931"/>
            <a:ext cx="3039" cy="3374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595D03B5-4973-A86E-FA4A-2EA62DB33FA6}"/>
              </a:ext>
            </a:extLst>
          </p:cNvPr>
          <p:cNvCxnSpPr/>
          <p:nvPr/>
        </p:nvCxnSpPr>
        <p:spPr>
          <a:xfrm>
            <a:off x="5628964" y="1972924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8C45E9C4-3189-A76C-E147-9503C6A430AA}"/>
              </a:ext>
            </a:extLst>
          </p:cNvPr>
          <p:cNvCxnSpPr>
            <a:cxnSpLocks/>
          </p:cNvCxnSpPr>
          <p:nvPr/>
        </p:nvCxnSpPr>
        <p:spPr>
          <a:xfrm>
            <a:off x="5949955" y="1972920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37CD13F-E824-C31A-DC97-947B0C4D77B6}"/>
              </a:ext>
            </a:extLst>
          </p:cNvPr>
          <p:cNvCxnSpPr>
            <a:cxnSpLocks/>
          </p:cNvCxnSpPr>
          <p:nvPr/>
        </p:nvCxnSpPr>
        <p:spPr>
          <a:xfrm>
            <a:off x="6270509" y="197291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2317CC14-AD33-B2EC-2EC9-2715D50968CF}"/>
              </a:ext>
            </a:extLst>
          </p:cNvPr>
          <p:cNvCxnSpPr>
            <a:cxnSpLocks/>
            <a:stCxn id="172" idx="4"/>
          </p:cNvCxnSpPr>
          <p:nvPr/>
        </p:nvCxnSpPr>
        <p:spPr>
          <a:xfrm flipH="1">
            <a:off x="6592786" y="1967287"/>
            <a:ext cx="1773" cy="3375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FD314FA7-D5B1-F12B-ECF1-40DD3C508450}"/>
              </a:ext>
            </a:extLst>
          </p:cNvPr>
          <p:cNvCxnSpPr>
            <a:cxnSpLocks/>
            <a:stCxn id="173" idx="4"/>
            <a:endCxn id="327" idx="0"/>
          </p:cNvCxnSpPr>
          <p:nvPr/>
        </p:nvCxnSpPr>
        <p:spPr>
          <a:xfrm>
            <a:off x="6915113" y="1967286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A749C218-1CB6-64BD-4287-B540E5F8E56C}"/>
              </a:ext>
            </a:extLst>
          </p:cNvPr>
          <p:cNvCxnSpPr>
            <a:cxnSpLocks/>
            <a:stCxn id="174" idx="4"/>
            <a:endCxn id="328" idx="0"/>
          </p:cNvCxnSpPr>
          <p:nvPr/>
        </p:nvCxnSpPr>
        <p:spPr>
          <a:xfrm>
            <a:off x="7237390" y="1967284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1A6053E0-D6AA-9FBB-08EF-897EAB864E5B}"/>
              </a:ext>
            </a:extLst>
          </p:cNvPr>
          <p:cNvCxnSpPr>
            <a:cxnSpLocks/>
            <a:stCxn id="175" idx="4"/>
            <a:endCxn id="329" idx="0"/>
          </p:cNvCxnSpPr>
          <p:nvPr/>
        </p:nvCxnSpPr>
        <p:spPr>
          <a:xfrm>
            <a:off x="7562805" y="1964931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44747DF0-E1FE-3112-56A2-D217B9878CC1}"/>
              </a:ext>
            </a:extLst>
          </p:cNvPr>
          <p:cNvCxnSpPr>
            <a:cxnSpLocks/>
            <a:stCxn id="308" idx="4"/>
            <a:endCxn id="330" idx="0"/>
          </p:cNvCxnSpPr>
          <p:nvPr/>
        </p:nvCxnSpPr>
        <p:spPr>
          <a:xfrm>
            <a:off x="7885290" y="1964931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7455630-4947-8D85-2DBA-492514BA9829}"/>
              </a:ext>
            </a:extLst>
          </p:cNvPr>
          <p:cNvCxnSpPr>
            <a:cxnSpLocks/>
          </p:cNvCxnSpPr>
          <p:nvPr/>
        </p:nvCxnSpPr>
        <p:spPr>
          <a:xfrm rot="5400000">
            <a:off x="6095277" y="173775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B5454C7-F70C-B842-03A2-6F1151748D3F}"/>
              </a:ext>
            </a:extLst>
          </p:cNvPr>
          <p:cNvCxnSpPr>
            <a:cxnSpLocks/>
            <a:stCxn id="309" idx="2"/>
          </p:cNvCxnSpPr>
          <p:nvPr/>
        </p:nvCxnSpPr>
        <p:spPr>
          <a:xfrm flipH="1" flipV="1">
            <a:off x="4396512" y="2193536"/>
            <a:ext cx="3408639" cy="118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96BE40E9-5E88-9920-6C29-25C1C2CC811A}"/>
              </a:ext>
            </a:extLst>
          </p:cNvPr>
          <p:cNvCxnSpPr>
            <a:cxnSpLocks/>
            <a:stCxn id="310" idx="2"/>
          </p:cNvCxnSpPr>
          <p:nvPr/>
        </p:nvCxnSpPr>
        <p:spPr>
          <a:xfrm flipH="1" flipV="1">
            <a:off x="4396513" y="2514090"/>
            <a:ext cx="3408638" cy="1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D961E460-C434-D9F2-DE98-15389B9CB98D}"/>
              </a:ext>
            </a:extLst>
          </p:cNvPr>
          <p:cNvCxnSpPr>
            <a:cxnSpLocks/>
            <a:stCxn id="311" idx="2"/>
          </p:cNvCxnSpPr>
          <p:nvPr/>
        </p:nvCxnSpPr>
        <p:spPr>
          <a:xfrm flipH="1" flipV="1">
            <a:off x="4396515" y="2836367"/>
            <a:ext cx="3408636" cy="124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A8F4D617-7ABB-9DBE-6070-E883E55B055F}"/>
              </a:ext>
            </a:extLst>
          </p:cNvPr>
          <p:cNvCxnSpPr>
            <a:cxnSpLocks/>
            <a:stCxn id="312" idx="2"/>
          </p:cNvCxnSpPr>
          <p:nvPr/>
        </p:nvCxnSpPr>
        <p:spPr>
          <a:xfrm flipH="1" flipV="1">
            <a:off x="4393201" y="3162267"/>
            <a:ext cx="3411950" cy="253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1CD60735-324E-31AF-16AB-8398ED70C884}"/>
              </a:ext>
            </a:extLst>
          </p:cNvPr>
          <p:cNvCxnSpPr>
            <a:cxnSpLocks/>
            <a:stCxn id="313" idx="2"/>
          </p:cNvCxnSpPr>
          <p:nvPr/>
        </p:nvCxnSpPr>
        <p:spPr>
          <a:xfrm flipH="1" flipV="1">
            <a:off x="4393205" y="3483258"/>
            <a:ext cx="3411946" cy="249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463AA3A-93F9-64DA-E27D-B78E1BB02D4C}"/>
              </a:ext>
            </a:extLst>
          </p:cNvPr>
          <p:cNvCxnSpPr>
            <a:cxnSpLocks/>
            <a:stCxn id="314" idx="2"/>
          </p:cNvCxnSpPr>
          <p:nvPr/>
        </p:nvCxnSpPr>
        <p:spPr>
          <a:xfrm flipH="1" flipV="1">
            <a:off x="4393206" y="3803812"/>
            <a:ext cx="3411945" cy="272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4D4751D7-B678-056B-5C81-4C3354E11132}"/>
              </a:ext>
            </a:extLst>
          </p:cNvPr>
          <p:cNvCxnSpPr>
            <a:cxnSpLocks/>
            <a:stCxn id="315" idx="2"/>
          </p:cNvCxnSpPr>
          <p:nvPr/>
        </p:nvCxnSpPr>
        <p:spPr>
          <a:xfrm flipH="1" flipV="1">
            <a:off x="4393206" y="4126090"/>
            <a:ext cx="3411945" cy="255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2A49DEFB-3DB1-1DA1-B24A-3513040A3413}"/>
              </a:ext>
            </a:extLst>
          </p:cNvPr>
          <p:cNvCxnSpPr>
            <a:cxnSpLocks/>
            <a:stCxn id="316" idx="2"/>
          </p:cNvCxnSpPr>
          <p:nvPr/>
        </p:nvCxnSpPr>
        <p:spPr>
          <a:xfrm flipH="1" flipV="1">
            <a:off x="4398885" y="4448416"/>
            <a:ext cx="3406265" cy="353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E6C4A761-A179-84C9-26D5-BB973E5053B6}"/>
              </a:ext>
            </a:extLst>
          </p:cNvPr>
          <p:cNvCxnSpPr>
            <a:cxnSpLocks/>
          </p:cNvCxnSpPr>
          <p:nvPr/>
        </p:nvCxnSpPr>
        <p:spPr>
          <a:xfrm rot="5400000">
            <a:off x="6097656" y="3071923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2029CC17-B953-4657-7441-910CEFDE9AFD}"/>
              </a:ext>
            </a:extLst>
          </p:cNvPr>
          <p:cNvCxnSpPr>
            <a:cxnSpLocks/>
          </p:cNvCxnSpPr>
          <p:nvPr/>
        </p:nvCxnSpPr>
        <p:spPr>
          <a:xfrm rot="5400000">
            <a:off x="6100028" y="3397338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EB8551BB-91FB-B274-91F3-295D50073D53}"/>
              </a:ext>
            </a:extLst>
          </p:cNvPr>
          <p:cNvCxnSpPr>
            <a:cxnSpLocks/>
          </p:cNvCxnSpPr>
          <p:nvPr/>
        </p:nvCxnSpPr>
        <p:spPr>
          <a:xfrm rot="5400000">
            <a:off x="6100028" y="3719823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CC2F9D-233D-1C50-5F7E-207C17D7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Network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A5C59E-2BAA-EA9E-F80D-E8CBB8672551}"/>
              </a:ext>
            </a:extLst>
          </p:cNvPr>
          <p:cNvSpPr/>
          <p:nvPr/>
        </p:nvSpPr>
        <p:spPr>
          <a:xfrm>
            <a:off x="4259103" y="180936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25B2B01-9517-15D4-0CE0-A294EB2E25D8}"/>
              </a:ext>
            </a:extLst>
          </p:cNvPr>
          <p:cNvSpPr/>
          <p:nvPr/>
        </p:nvSpPr>
        <p:spPr>
          <a:xfrm>
            <a:off x="4580094" y="180936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E068816-0A62-5E66-B422-CD3FFD8BE688}"/>
              </a:ext>
            </a:extLst>
          </p:cNvPr>
          <p:cNvSpPr/>
          <p:nvPr/>
        </p:nvSpPr>
        <p:spPr>
          <a:xfrm>
            <a:off x="4900648" y="18093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4340F6A-7BC3-AD0C-962C-548745A2495D}"/>
              </a:ext>
            </a:extLst>
          </p:cNvPr>
          <p:cNvSpPr/>
          <p:nvPr/>
        </p:nvSpPr>
        <p:spPr>
          <a:xfrm>
            <a:off x="5222925" y="18093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BD2980A-CDBB-257E-1648-12FE6C980AE0}"/>
              </a:ext>
            </a:extLst>
          </p:cNvPr>
          <p:cNvSpPr/>
          <p:nvPr/>
        </p:nvSpPr>
        <p:spPr>
          <a:xfrm>
            <a:off x="5548340" y="18070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652E934-DC7B-7D84-9A60-A64DD2E23FF7}"/>
              </a:ext>
            </a:extLst>
          </p:cNvPr>
          <p:cNvSpPr/>
          <p:nvPr/>
        </p:nvSpPr>
        <p:spPr>
          <a:xfrm>
            <a:off x="5871054" y="180935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6D0023E-971B-5D99-61A2-E65D5194043D}"/>
              </a:ext>
            </a:extLst>
          </p:cNvPr>
          <p:cNvSpPr/>
          <p:nvPr/>
        </p:nvSpPr>
        <p:spPr>
          <a:xfrm>
            <a:off x="6193429" y="180701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482C897-CBBC-1170-B232-7D1F8FB1FF5D}"/>
              </a:ext>
            </a:extLst>
          </p:cNvPr>
          <p:cNvSpPr/>
          <p:nvPr/>
        </p:nvSpPr>
        <p:spPr>
          <a:xfrm>
            <a:off x="6514420" y="180701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6EC57C3-7908-D30F-7745-5BB9AE27C2BC}"/>
              </a:ext>
            </a:extLst>
          </p:cNvPr>
          <p:cNvSpPr/>
          <p:nvPr/>
        </p:nvSpPr>
        <p:spPr>
          <a:xfrm>
            <a:off x="6834974" y="18070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36AB056-089B-0CFA-02C1-9B79523DDBA6}"/>
              </a:ext>
            </a:extLst>
          </p:cNvPr>
          <p:cNvSpPr/>
          <p:nvPr/>
        </p:nvSpPr>
        <p:spPr>
          <a:xfrm>
            <a:off x="7157251" y="18070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FE2139D-9B7F-8EFE-E9F6-E9D516BF5B76}"/>
              </a:ext>
            </a:extLst>
          </p:cNvPr>
          <p:cNvSpPr/>
          <p:nvPr/>
        </p:nvSpPr>
        <p:spPr>
          <a:xfrm>
            <a:off x="7482666" y="18046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E4257CC-E211-D6D1-7654-72D8C6619BC6}"/>
              </a:ext>
            </a:extLst>
          </p:cNvPr>
          <p:cNvSpPr/>
          <p:nvPr/>
        </p:nvSpPr>
        <p:spPr>
          <a:xfrm>
            <a:off x="4259103" y="21299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5BB8662-CD15-B55E-E8B5-86459AE235AE}"/>
              </a:ext>
            </a:extLst>
          </p:cNvPr>
          <p:cNvSpPr/>
          <p:nvPr/>
        </p:nvSpPr>
        <p:spPr>
          <a:xfrm>
            <a:off x="4580094" y="21299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FD823BF-48F3-7957-AF43-799169DA8714}"/>
              </a:ext>
            </a:extLst>
          </p:cNvPr>
          <p:cNvSpPr/>
          <p:nvPr/>
        </p:nvSpPr>
        <p:spPr>
          <a:xfrm>
            <a:off x="4900648" y="21299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29B1B44-D018-7E13-761E-86EB2A4CB6A4}"/>
              </a:ext>
            </a:extLst>
          </p:cNvPr>
          <p:cNvSpPr/>
          <p:nvPr/>
        </p:nvSpPr>
        <p:spPr>
          <a:xfrm>
            <a:off x="5222925" y="21299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6698765-F7C2-18C4-CC99-2781D39B7193}"/>
              </a:ext>
            </a:extLst>
          </p:cNvPr>
          <p:cNvSpPr/>
          <p:nvPr/>
        </p:nvSpPr>
        <p:spPr>
          <a:xfrm>
            <a:off x="5548340" y="21275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4FF78BC6-8ACA-7DFB-FE7C-AF6E2AD83E78}"/>
              </a:ext>
            </a:extLst>
          </p:cNvPr>
          <p:cNvSpPr/>
          <p:nvPr/>
        </p:nvSpPr>
        <p:spPr>
          <a:xfrm>
            <a:off x="5871054" y="21299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9727FC3-1827-412B-9477-B5395C876F63}"/>
              </a:ext>
            </a:extLst>
          </p:cNvPr>
          <p:cNvSpPr/>
          <p:nvPr/>
        </p:nvSpPr>
        <p:spPr>
          <a:xfrm>
            <a:off x="6193429" y="21275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C429AD1B-1F0D-0380-D650-15A88D139B2A}"/>
              </a:ext>
            </a:extLst>
          </p:cNvPr>
          <p:cNvSpPr/>
          <p:nvPr/>
        </p:nvSpPr>
        <p:spPr>
          <a:xfrm>
            <a:off x="6514420" y="21275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674D03F-F83C-0261-660F-33A483C9189B}"/>
              </a:ext>
            </a:extLst>
          </p:cNvPr>
          <p:cNvSpPr/>
          <p:nvPr/>
        </p:nvSpPr>
        <p:spPr>
          <a:xfrm>
            <a:off x="6834974" y="21275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9AA060C-BA6F-C49A-7C7E-B8963EF23AAF}"/>
              </a:ext>
            </a:extLst>
          </p:cNvPr>
          <p:cNvSpPr/>
          <p:nvPr/>
        </p:nvSpPr>
        <p:spPr>
          <a:xfrm>
            <a:off x="7157251" y="21275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8CE9EEE-A12D-7891-4C08-832DB6FB7A73}"/>
              </a:ext>
            </a:extLst>
          </p:cNvPr>
          <p:cNvSpPr/>
          <p:nvPr/>
        </p:nvSpPr>
        <p:spPr>
          <a:xfrm>
            <a:off x="7482666" y="21252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4EF6B34-8710-C7F6-FE00-0EB311280F05}"/>
              </a:ext>
            </a:extLst>
          </p:cNvPr>
          <p:cNvSpPr/>
          <p:nvPr/>
        </p:nvSpPr>
        <p:spPr>
          <a:xfrm>
            <a:off x="4259103" y="24528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65D939C-90C4-40D1-D254-094C4D2A849A}"/>
              </a:ext>
            </a:extLst>
          </p:cNvPr>
          <p:cNvSpPr/>
          <p:nvPr/>
        </p:nvSpPr>
        <p:spPr>
          <a:xfrm>
            <a:off x="4580094" y="24528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DD8A243-6191-3A0A-E3C7-4E20FBD9C4EC}"/>
              </a:ext>
            </a:extLst>
          </p:cNvPr>
          <p:cNvSpPr/>
          <p:nvPr/>
        </p:nvSpPr>
        <p:spPr>
          <a:xfrm>
            <a:off x="4900648" y="24528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31ACC0D-8E1C-2DCB-7B74-23438740CCAE}"/>
              </a:ext>
            </a:extLst>
          </p:cNvPr>
          <p:cNvSpPr/>
          <p:nvPr/>
        </p:nvSpPr>
        <p:spPr>
          <a:xfrm>
            <a:off x="5222925" y="24528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BDA0514-31F8-0FA4-525C-1ABF4054D11C}"/>
              </a:ext>
            </a:extLst>
          </p:cNvPr>
          <p:cNvSpPr/>
          <p:nvPr/>
        </p:nvSpPr>
        <p:spPr>
          <a:xfrm>
            <a:off x="5548340" y="24504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20B9598-FAE5-DD87-01AD-3450E21E0945}"/>
              </a:ext>
            </a:extLst>
          </p:cNvPr>
          <p:cNvSpPr/>
          <p:nvPr/>
        </p:nvSpPr>
        <p:spPr>
          <a:xfrm>
            <a:off x="5871054" y="245280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40BDA0C-2543-A812-75DB-D4056E89431B}"/>
              </a:ext>
            </a:extLst>
          </p:cNvPr>
          <p:cNvSpPr/>
          <p:nvPr/>
        </p:nvSpPr>
        <p:spPr>
          <a:xfrm>
            <a:off x="6193429" y="24504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76E211F6-8C90-4DB9-0BC1-F8EFB2397170}"/>
              </a:ext>
            </a:extLst>
          </p:cNvPr>
          <p:cNvSpPr/>
          <p:nvPr/>
        </p:nvSpPr>
        <p:spPr>
          <a:xfrm>
            <a:off x="6514420" y="24504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1C1543F-7B4C-DD48-04C3-E5F50E2C12D2}"/>
              </a:ext>
            </a:extLst>
          </p:cNvPr>
          <p:cNvSpPr/>
          <p:nvPr/>
        </p:nvSpPr>
        <p:spPr>
          <a:xfrm>
            <a:off x="6834974" y="24504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AAF45C-E132-4B9D-2081-75672E067BFB}"/>
              </a:ext>
            </a:extLst>
          </p:cNvPr>
          <p:cNvSpPr/>
          <p:nvPr/>
        </p:nvSpPr>
        <p:spPr>
          <a:xfrm>
            <a:off x="7157251" y="24504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DA733035-7F39-5860-C7E9-586D4594B0A9}"/>
              </a:ext>
            </a:extLst>
          </p:cNvPr>
          <p:cNvSpPr/>
          <p:nvPr/>
        </p:nvSpPr>
        <p:spPr>
          <a:xfrm>
            <a:off x="7482666" y="24480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805AA60-73D2-AA2E-AD88-087905483735}"/>
              </a:ext>
            </a:extLst>
          </p:cNvPr>
          <p:cNvSpPr/>
          <p:nvPr/>
        </p:nvSpPr>
        <p:spPr>
          <a:xfrm>
            <a:off x="4259103" y="277335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5A77C4A6-D63A-3864-7CC7-7B547630C73B}"/>
              </a:ext>
            </a:extLst>
          </p:cNvPr>
          <p:cNvSpPr/>
          <p:nvPr/>
        </p:nvSpPr>
        <p:spPr>
          <a:xfrm>
            <a:off x="4580094" y="27733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5389DE4-2AA1-2046-CE30-2B21A1D5A148}"/>
              </a:ext>
            </a:extLst>
          </p:cNvPr>
          <p:cNvSpPr/>
          <p:nvPr/>
        </p:nvSpPr>
        <p:spPr>
          <a:xfrm>
            <a:off x="4900648" y="27733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DEA6D17-93F8-3DD6-46C7-B541DE5F624A}"/>
              </a:ext>
            </a:extLst>
          </p:cNvPr>
          <p:cNvSpPr/>
          <p:nvPr/>
        </p:nvSpPr>
        <p:spPr>
          <a:xfrm>
            <a:off x="5222925" y="277335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4EF4CE0-DD8F-F2DB-B63C-94850106938C}"/>
              </a:ext>
            </a:extLst>
          </p:cNvPr>
          <p:cNvSpPr/>
          <p:nvPr/>
        </p:nvSpPr>
        <p:spPr>
          <a:xfrm>
            <a:off x="5548340" y="27709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DAE4A76-2E54-5775-781B-927EA5E6E2A1}"/>
              </a:ext>
            </a:extLst>
          </p:cNvPr>
          <p:cNvSpPr/>
          <p:nvPr/>
        </p:nvSpPr>
        <p:spPr>
          <a:xfrm>
            <a:off x="5871054" y="27733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FD6346E7-2BDA-83AA-16D6-2E2CEFAA46DB}"/>
              </a:ext>
            </a:extLst>
          </p:cNvPr>
          <p:cNvSpPr/>
          <p:nvPr/>
        </p:nvSpPr>
        <p:spPr>
          <a:xfrm>
            <a:off x="6193429" y="27710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55F1370-3064-2ECE-3BD9-D522B5B5A89A}"/>
              </a:ext>
            </a:extLst>
          </p:cNvPr>
          <p:cNvSpPr/>
          <p:nvPr/>
        </p:nvSpPr>
        <p:spPr>
          <a:xfrm>
            <a:off x="6514420" y="27710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13441CB-BF24-F318-3E79-FBD193A27818}"/>
              </a:ext>
            </a:extLst>
          </p:cNvPr>
          <p:cNvSpPr/>
          <p:nvPr/>
        </p:nvSpPr>
        <p:spPr>
          <a:xfrm>
            <a:off x="6834974" y="27709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E77CB4E9-A51D-27E1-7FBE-C64D22CD30D3}"/>
              </a:ext>
            </a:extLst>
          </p:cNvPr>
          <p:cNvSpPr/>
          <p:nvPr/>
        </p:nvSpPr>
        <p:spPr>
          <a:xfrm>
            <a:off x="7157251" y="27709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D13785D-8153-0B0E-A209-B00B9EBA7D03}"/>
              </a:ext>
            </a:extLst>
          </p:cNvPr>
          <p:cNvSpPr/>
          <p:nvPr/>
        </p:nvSpPr>
        <p:spPr>
          <a:xfrm>
            <a:off x="7482666" y="27686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0B5A9BF-B5B7-3578-DD35-4C8D80C3C98D}"/>
              </a:ext>
            </a:extLst>
          </p:cNvPr>
          <p:cNvSpPr/>
          <p:nvPr/>
        </p:nvSpPr>
        <p:spPr>
          <a:xfrm>
            <a:off x="4259103" y="311222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8B5BE664-6616-BE67-9B91-B521E3E31E0D}"/>
              </a:ext>
            </a:extLst>
          </p:cNvPr>
          <p:cNvSpPr/>
          <p:nvPr/>
        </p:nvSpPr>
        <p:spPr>
          <a:xfrm>
            <a:off x="4580094" y="311221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CCEBA52-D926-D43C-002C-FC525C4E4925}"/>
              </a:ext>
            </a:extLst>
          </p:cNvPr>
          <p:cNvSpPr/>
          <p:nvPr/>
        </p:nvSpPr>
        <p:spPr>
          <a:xfrm>
            <a:off x="4900648" y="311221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BD0D069-DEB9-2D81-4629-396476DF14BB}"/>
              </a:ext>
            </a:extLst>
          </p:cNvPr>
          <p:cNvSpPr/>
          <p:nvPr/>
        </p:nvSpPr>
        <p:spPr>
          <a:xfrm>
            <a:off x="5222925" y="31122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49D3E76-B0C6-35CE-F1F8-D8DA67AD8D5F}"/>
              </a:ext>
            </a:extLst>
          </p:cNvPr>
          <p:cNvSpPr/>
          <p:nvPr/>
        </p:nvSpPr>
        <p:spPr>
          <a:xfrm>
            <a:off x="5548340" y="31098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9642DDD-80E3-04CF-BDD8-B82BC21C740E}"/>
              </a:ext>
            </a:extLst>
          </p:cNvPr>
          <p:cNvSpPr/>
          <p:nvPr/>
        </p:nvSpPr>
        <p:spPr>
          <a:xfrm>
            <a:off x="5871054" y="311221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A654861-CD4E-18F0-8E88-3D99E7590EBB}"/>
              </a:ext>
            </a:extLst>
          </p:cNvPr>
          <p:cNvSpPr/>
          <p:nvPr/>
        </p:nvSpPr>
        <p:spPr>
          <a:xfrm>
            <a:off x="6193429" y="310986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C1F286A4-6C9C-8187-AB9C-DFAA1894E614}"/>
              </a:ext>
            </a:extLst>
          </p:cNvPr>
          <p:cNvSpPr/>
          <p:nvPr/>
        </p:nvSpPr>
        <p:spPr>
          <a:xfrm>
            <a:off x="6514420" y="310986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BB26688-3878-C1A2-BDF1-AE809BE7232A}"/>
              </a:ext>
            </a:extLst>
          </p:cNvPr>
          <p:cNvSpPr/>
          <p:nvPr/>
        </p:nvSpPr>
        <p:spPr>
          <a:xfrm>
            <a:off x="6834974" y="31098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37D3A5C-3998-46BC-20CC-3A92DBF2DFE9}"/>
              </a:ext>
            </a:extLst>
          </p:cNvPr>
          <p:cNvSpPr/>
          <p:nvPr/>
        </p:nvSpPr>
        <p:spPr>
          <a:xfrm>
            <a:off x="7157251" y="31098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EC2C8B2-C321-A24B-CB69-F6E1746BC8A6}"/>
              </a:ext>
            </a:extLst>
          </p:cNvPr>
          <p:cNvSpPr/>
          <p:nvPr/>
        </p:nvSpPr>
        <p:spPr>
          <a:xfrm>
            <a:off x="7482666" y="31075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0BAFF41-46B2-FD94-0DC3-9D5EE9ADFB1C}"/>
              </a:ext>
            </a:extLst>
          </p:cNvPr>
          <p:cNvSpPr/>
          <p:nvPr/>
        </p:nvSpPr>
        <p:spPr>
          <a:xfrm>
            <a:off x="4259103" y="343276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42967CF-5B6F-D427-C26C-5A8C7E4441FD}"/>
              </a:ext>
            </a:extLst>
          </p:cNvPr>
          <p:cNvSpPr/>
          <p:nvPr/>
        </p:nvSpPr>
        <p:spPr>
          <a:xfrm>
            <a:off x="4580094" y="34327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E1F1D4A-917F-BA2A-D441-5AB1D85382DF}"/>
              </a:ext>
            </a:extLst>
          </p:cNvPr>
          <p:cNvSpPr/>
          <p:nvPr/>
        </p:nvSpPr>
        <p:spPr>
          <a:xfrm>
            <a:off x="4900648" y="343276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5762EF0-BB78-93F9-25C8-A2A291FBE7BD}"/>
              </a:ext>
            </a:extLst>
          </p:cNvPr>
          <p:cNvSpPr/>
          <p:nvPr/>
        </p:nvSpPr>
        <p:spPr>
          <a:xfrm>
            <a:off x="5222925" y="343275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98E9A7F6-3856-81DD-A110-85BDC08B5255}"/>
              </a:ext>
            </a:extLst>
          </p:cNvPr>
          <p:cNvSpPr/>
          <p:nvPr/>
        </p:nvSpPr>
        <p:spPr>
          <a:xfrm>
            <a:off x="5548340" y="34304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3C15110-7971-954F-663A-BB5E6EA55470}"/>
              </a:ext>
            </a:extLst>
          </p:cNvPr>
          <p:cNvSpPr/>
          <p:nvPr/>
        </p:nvSpPr>
        <p:spPr>
          <a:xfrm>
            <a:off x="5871054" y="34327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93AB0D30-1B8C-C6E5-D83E-54BA4AD68F5B}"/>
              </a:ext>
            </a:extLst>
          </p:cNvPr>
          <p:cNvSpPr/>
          <p:nvPr/>
        </p:nvSpPr>
        <p:spPr>
          <a:xfrm>
            <a:off x="6193429" y="34304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FAB6ABB-26F7-DC13-9202-62F7565CB1F1}"/>
              </a:ext>
            </a:extLst>
          </p:cNvPr>
          <p:cNvSpPr/>
          <p:nvPr/>
        </p:nvSpPr>
        <p:spPr>
          <a:xfrm>
            <a:off x="6514420" y="34304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7F2F9D7-64D1-99A3-D747-B4AB45DB2209}"/>
              </a:ext>
            </a:extLst>
          </p:cNvPr>
          <p:cNvSpPr/>
          <p:nvPr/>
        </p:nvSpPr>
        <p:spPr>
          <a:xfrm>
            <a:off x="6834974" y="34304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43F06E5-297B-3A57-4861-EB66FBAE2800}"/>
              </a:ext>
            </a:extLst>
          </p:cNvPr>
          <p:cNvSpPr/>
          <p:nvPr/>
        </p:nvSpPr>
        <p:spPr>
          <a:xfrm>
            <a:off x="7157251" y="34304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55DA442D-6EB4-ADB0-EE52-6EDF6265EBA7}"/>
              </a:ext>
            </a:extLst>
          </p:cNvPr>
          <p:cNvSpPr/>
          <p:nvPr/>
        </p:nvSpPr>
        <p:spPr>
          <a:xfrm>
            <a:off x="7482666" y="34280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D83EFC8F-DDF1-C226-4B05-3C3F08FAAA05}"/>
              </a:ext>
            </a:extLst>
          </p:cNvPr>
          <p:cNvSpPr/>
          <p:nvPr/>
        </p:nvSpPr>
        <p:spPr>
          <a:xfrm>
            <a:off x="4259103" y="375566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5A93C9AE-4103-E9CC-CBFE-139D6BE46F26}"/>
              </a:ext>
            </a:extLst>
          </p:cNvPr>
          <p:cNvSpPr/>
          <p:nvPr/>
        </p:nvSpPr>
        <p:spPr>
          <a:xfrm>
            <a:off x="4580094" y="37556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9445891-6AFB-4176-CB53-9571E9C49BAE}"/>
              </a:ext>
            </a:extLst>
          </p:cNvPr>
          <p:cNvSpPr/>
          <p:nvPr/>
        </p:nvSpPr>
        <p:spPr>
          <a:xfrm>
            <a:off x="4900648" y="375565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5851C0D0-F2E1-750F-7B57-7D8CBF2ACBE0}"/>
              </a:ext>
            </a:extLst>
          </p:cNvPr>
          <p:cNvSpPr/>
          <p:nvPr/>
        </p:nvSpPr>
        <p:spPr>
          <a:xfrm>
            <a:off x="5222925" y="375565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2746A4D6-9F39-49D7-9D25-BE7D0050E47C}"/>
              </a:ext>
            </a:extLst>
          </p:cNvPr>
          <p:cNvSpPr/>
          <p:nvPr/>
        </p:nvSpPr>
        <p:spPr>
          <a:xfrm>
            <a:off x="5548340" y="37533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9BB9052-415F-DCD6-31C9-C63D544DF898}"/>
              </a:ext>
            </a:extLst>
          </p:cNvPr>
          <p:cNvSpPr/>
          <p:nvPr/>
        </p:nvSpPr>
        <p:spPr>
          <a:xfrm>
            <a:off x="5871054" y="37556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5312EC0D-7233-1712-4DA8-BA326FEA8EBF}"/>
              </a:ext>
            </a:extLst>
          </p:cNvPr>
          <p:cNvSpPr/>
          <p:nvPr/>
        </p:nvSpPr>
        <p:spPr>
          <a:xfrm>
            <a:off x="6193429" y="37533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8824C859-FC59-D82C-453A-D62A42CC4F49}"/>
              </a:ext>
            </a:extLst>
          </p:cNvPr>
          <p:cNvSpPr/>
          <p:nvPr/>
        </p:nvSpPr>
        <p:spPr>
          <a:xfrm>
            <a:off x="6514420" y="37533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C6D591F8-4ED9-D695-FE01-E6B41174FF90}"/>
              </a:ext>
            </a:extLst>
          </p:cNvPr>
          <p:cNvSpPr/>
          <p:nvPr/>
        </p:nvSpPr>
        <p:spPr>
          <a:xfrm>
            <a:off x="6834974" y="37533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662F8C3-AC05-6C3F-5471-B6C998A88ECF}"/>
              </a:ext>
            </a:extLst>
          </p:cNvPr>
          <p:cNvSpPr/>
          <p:nvPr/>
        </p:nvSpPr>
        <p:spPr>
          <a:xfrm>
            <a:off x="7157251" y="37533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83EAD700-F97A-809D-D693-A54390F1F9CF}"/>
              </a:ext>
            </a:extLst>
          </p:cNvPr>
          <p:cNvSpPr/>
          <p:nvPr/>
        </p:nvSpPr>
        <p:spPr>
          <a:xfrm>
            <a:off x="7482666" y="37509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DE337946-0D2F-93F0-EFC5-92D159C2E64E}"/>
              </a:ext>
            </a:extLst>
          </p:cNvPr>
          <p:cNvSpPr/>
          <p:nvPr/>
        </p:nvSpPr>
        <p:spPr>
          <a:xfrm>
            <a:off x="4259103" y="407621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4EE3B55-35B5-B477-0771-C5E07B043D8B}"/>
              </a:ext>
            </a:extLst>
          </p:cNvPr>
          <p:cNvSpPr/>
          <p:nvPr/>
        </p:nvSpPr>
        <p:spPr>
          <a:xfrm>
            <a:off x="4580094" y="40762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DE4ADA68-E154-E00A-B4D5-251F0D17977D}"/>
              </a:ext>
            </a:extLst>
          </p:cNvPr>
          <p:cNvSpPr/>
          <p:nvPr/>
        </p:nvSpPr>
        <p:spPr>
          <a:xfrm>
            <a:off x="4900648" y="40762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9D66B4E-BBB6-AD45-3469-8CDB3C54CDA0}"/>
              </a:ext>
            </a:extLst>
          </p:cNvPr>
          <p:cNvSpPr/>
          <p:nvPr/>
        </p:nvSpPr>
        <p:spPr>
          <a:xfrm>
            <a:off x="5222925" y="407620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DB475FD-AD64-CA01-CF46-8901BDB7144E}"/>
              </a:ext>
            </a:extLst>
          </p:cNvPr>
          <p:cNvSpPr/>
          <p:nvPr/>
        </p:nvSpPr>
        <p:spPr>
          <a:xfrm>
            <a:off x="5548340" y="407385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E8697E8-5AD2-D746-8C03-BCBF1DE2CF12}"/>
              </a:ext>
            </a:extLst>
          </p:cNvPr>
          <p:cNvSpPr/>
          <p:nvPr/>
        </p:nvSpPr>
        <p:spPr>
          <a:xfrm>
            <a:off x="5871054" y="40762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9DD9463-ED68-43F9-4FF8-1E7E47256B0C}"/>
              </a:ext>
            </a:extLst>
          </p:cNvPr>
          <p:cNvSpPr/>
          <p:nvPr/>
        </p:nvSpPr>
        <p:spPr>
          <a:xfrm>
            <a:off x="6193429" y="407385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973C182-602D-4B90-E8CC-BB1BA79E56A7}"/>
              </a:ext>
            </a:extLst>
          </p:cNvPr>
          <p:cNvSpPr/>
          <p:nvPr/>
        </p:nvSpPr>
        <p:spPr>
          <a:xfrm>
            <a:off x="6514420" y="40738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9AEE76C-C6D6-646B-F08E-EF4914B12DDA}"/>
              </a:ext>
            </a:extLst>
          </p:cNvPr>
          <p:cNvSpPr/>
          <p:nvPr/>
        </p:nvSpPr>
        <p:spPr>
          <a:xfrm>
            <a:off x="6834974" y="40738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98340A6-50D9-8A87-FFB4-CE69D3B70255}"/>
              </a:ext>
            </a:extLst>
          </p:cNvPr>
          <p:cNvSpPr/>
          <p:nvPr/>
        </p:nvSpPr>
        <p:spPr>
          <a:xfrm>
            <a:off x="7157251" y="407385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8E4CD0C-46F1-899E-B9FF-164FE60EB725}"/>
              </a:ext>
            </a:extLst>
          </p:cNvPr>
          <p:cNvSpPr/>
          <p:nvPr/>
        </p:nvSpPr>
        <p:spPr>
          <a:xfrm>
            <a:off x="7482666" y="40714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6F8F96A-C9D6-1D14-F387-A3C53E24708F}"/>
              </a:ext>
            </a:extLst>
          </p:cNvPr>
          <p:cNvSpPr/>
          <p:nvPr/>
        </p:nvSpPr>
        <p:spPr>
          <a:xfrm>
            <a:off x="4259102" y="440837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41361A4-857A-0C45-0289-2F0B846473A7}"/>
              </a:ext>
            </a:extLst>
          </p:cNvPr>
          <p:cNvSpPr/>
          <p:nvPr/>
        </p:nvSpPr>
        <p:spPr>
          <a:xfrm>
            <a:off x="4580093" y="440837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C0EA7B4-01C7-E4CE-F52B-2221FC3EDC79}"/>
              </a:ext>
            </a:extLst>
          </p:cNvPr>
          <p:cNvSpPr/>
          <p:nvPr/>
        </p:nvSpPr>
        <p:spPr>
          <a:xfrm>
            <a:off x="4900647" y="440837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AE6F827-E82B-318F-B103-47DDDC554833}"/>
              </a:ext>
            </a:extLst>
          </p:cNvPr>
          <p:cNvSpPr/>
          <p:nvPr/>
        </p:nvSpPr>
        <p:spPr>
          <a:xfrm>
            <a:off x="5222924" y="440837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D360FBC5-3665-419F-988A-3DC6BF0199A5}"/>
              </a:ext>
            </a:extLst>
          </p:cNvPr>
          <p:cNvSpPr/>
          <p:nvPr/>
        </p:nvSpPr>
        <p:spPr>
          <a:xfrm>
            <a:off x="5548339" y="440601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C2EA16F-9891-BA12-2C49-632049E03FD9}"/>
              </a:ext>
            </a:extLst>
          </p:cNvPr>
          <p:cNvSpPr/>
          <p:nvPr/>
        </p:nvSpPr>
        <p:spPr>
          <a:xfrm>
            <a:off x="5871053" y="440836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B58E2990-25D8-D9A3-E8F7-4379B056529F}"/>
              </a:ext>
            </a:extLst>
          </p:cNvPr>
          <p:cNvSpPr/>
          <p:nvPr/>
        </p:nvSpPr>
        <p:spPr>
          <a:xfrm>
            <a:off x="6193428" y="440602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86A94884-AA13-F7A2-21D8-2F692EAE2513}"/>
              </a:ext>
            </a:extLst>
          </p:cNvPr>
          <p:cNvSpPr/>
          <p:nvPr/>
        </p:nvSpPr>
        <p:spPr>
          <a:xfrm>
            <a:off x="6514419" y="440602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F001058-5622-DB55-6711-FD812CD663A9}"/>
              </a:ext>
            </a:extLst>
          </p:cNvPr>
          <p:cNvSpPr/>
          <p:nvPr/>
        </p:nvSpPr>
        <p:spPr>
          <a:xfrm>
            <a:off x="6834973" y="440601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4306DA1C-E093-BBEE-DC84-6A330E2A34F8}"/>
              </a:ext>
            </a:extLst>
          </p:cNvPr>
          <p:cNvSpPr/>
          <p:nvPr/>
        </p:nvSpPr>
        <p:spPr>
          <a:xfrm>
            <a:off x="7157250" y="440601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15DD5BEC-648B-24CC-729E-984DE1A9BB07}"/>
              </a:ext>
            </a:extLst>
          </p:cNvPr>
          <p:cNvSpPr/>
          <p:nvPr/>
        </p:nvSpPr>
        <p:spPr>
          <a:xfrm>
            <a:off x="7482665" y="440366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806735B2-C6D8-A8D2-CA30-44F8D0B7C002}"/>
              </a:ext>
            </a:extLst>
          </p:cNvPr>
          <p:cNvSpPr/>
          <p:nvPr/>
        </p:nvSpPr>
        <p:spPr>
          <a:xfrm>
            <a:off x="4259102" y="473127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0F227C73-30C6-6E89-B250-3673BC090146}"/>
              </a:ext>
            </a:extLst>
          </p:cNvPr>
          <p:cNvSpPr/>
          <p:nvPr/>
        </p:nvSpPr>
        <p:spPr>
          <a:xfrm>
            <a:off x="4580093" y="473127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41DD4D5-CACB-753A-2640-8DBE3CF7CDB2}"/>
              </a:ext>
            </a:extLst>
          </p:cNvPr>
          <p:cNvSpPr/>
          <p:nvPr/>
        </p:nvSpPr>
        <p:spPr>
          <a:xfrm>
            <a:off x="4900647" y="473127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9952D076-31A6-197A-EE05-C9F37818CD80}"/>
              </a:ext>
            </a:extLst>
          </p:cNvPr>
          <p:cNvSpPr/>
          <p:nvPr/>
        </p:nvSpPr>
        <p:spPr>
          <a:xfrm>
            <a:off x="5222924" y="473126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395821-01A8-98FA-8344-49A16FFE485D}"/>
              </a:ext>
            </a:extLst>
          </p:cNvPr>
          <p:cNvSpPr/>
          <p:nvPr/>
        </p:nvSpPr>
        <p:spPr>
          <a:xfrm>
            <a:off x="5548339" y="472891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5AAA3C17-2A82-22AA-06CB-3D632E7D78E8}"/>
              </a:ext>
            </a:extLst>
          </p:cNvPr>
          <p:cNvSpPr/>
          <p:nvPr/>
        </p:nvSpPr>
        <p:spPr>
          <a:xfrm>
            <a:off x="5871053" y="473126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EAA7B3E-8DC0-2EC1-5C1F-921FC4AA1C2D}"/>
              </a:ext>
            </a:extLst>
          </p:cNvPr>
          <p:cNvSpPr/>
          <p:nvPr/>
        </p:nvSpPr>
        <p:spPr>
          <a:xfrm>
            <a:off x="6193428" y="472892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788FD1F8-C24E-CF3E-9EE7-8052255354C1}"/>
              </a:ext>
            </a:extLst>
          </p:cNvPr>
          <p:cNvSpPr/>
          <p:nvPr/>
        </p:nvSpPr>
        <p:spPr>
          <a:xfrm>
            <a:off x="6514419" y="472891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5B4755A-3280-E7FF-38E4-62AC967952C3}"/>
              </a:ext>
            </a:extLst>
          </p:cNvPr>
          <p:cNvSpPr/>
          <p:nvPr/>
        </p:nvSpPr>
        <p:spPr>
          <a:xfrm>
            <a:off x="6834973" y="472891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BECD9DE2-CF5B-EE93-DB0B-F41E0FC7F862}"/>
              </a:ext>
            </a:extLst>
          </p:cNvPr>
          <p:cNvSpPr/>
          <p:nvPr/>
        </p:nvSpPr>
        <p:spPr>
          <a:xfrm>
            <a:off x="7157250" y="472891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3CB19AD8-87E4-6BF7-1DB6-15743DD0094E}"/>
              </a:ext>
            </a:extLst>
          </p:cNvPr>
          <p:cNvSpPr/>
          <p:nvPr/>
        </p:nvSpPr>
        <p:spPr>
          <a:xfrm>
            <a:off x="7482665" y="47265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C837D398-1BB4-541A-05B0-89FC7DD2639F}"/>
              </a:ext>
            </a:extLst>
          </p:cNvPr>
          <p:cNvSpPr/>
          <p:nvPr/>
        </p:nvSpPr>
        <p:spPr>
          <a:xfrm>
            <a:off x="4259102" y="505182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A3BACDA-BDEC-B876-CC3D-EEAF80619EAB}"/>
              </a:ext>
            </a:extLst>
          </p:cNvPr>
          <p:cNvSpPr/>
          <p:nvPr/>
        </p:nvSpPr>
        <p:spPr>
          <a:xfrm>
            <a:off x="4580093" y="505181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93998CA-0471-03AC-05F8-2848E01A5B49}"/>
              </a:ext>
            </a:extLst>
          </p:cNvPr>
          <p:cNvSpPr/>
          <p:nvPr/>
        </p:nvSpPr>
        <p:spPr>
          <a:xfrm>
            <a:off x="4900647" y="505181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AEA8976-FACD-A353-E699-9184635AE710}"/>
              </a:ext>
            </a:extLst>
          </p:cNvPr>
          <p:cNvSpPr/>
          <p:nvPr/>
        </p:nvSpPr>
        <p:spPr>
          <a:xfrm>
            <a:off x="5222924" y="505181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1BE530B5-4EB9-83B1-2E6B-BECC6161FEED}"/>
              </a:ext>
            </a:extLst>
          </p:cNvPr>
          <p:cNvSpPr/>
          <p:nvPr/>
        </p:nvSpPr>
        <p:spPr>
          <a:xfrm>
            <a:off x="5548339" y="504946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EE1A8762-4174-1107-7238-0A3BF5483ADD}"/>
              </a:ext>
            </a:extLst>
          </p:cNvPr>
          <p:cNvSpPr/>
          <p:nvPr/>
        </p:nvSpPr>
        <p:spPr>
          <a:xfrm>
            <a:off x="5871053" y="50518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4D3DC1D-BEB0-3612-E3C0-A8B678D98666}"/>
              </a:ext>
            </a:extLst>
          </p:cNvPr>
          <p:cNvSpPr/>
          <p:nvPr/>
        </p:nvSpPr>
        <p:spPr>
          <a:xfrm>
            <a:off x="6193428" y="504946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15FA0A05-7311-9C6F-04E2-A25A51B3F904}"/>
              </a:ext>
            </a:extLst>
          </p:cNvPr>
          <p:cNvSpPr/>
          <p:nvPr/>
        </p:nvSpPr>
        <p:spPr>
          <a:xfrm>
            <a:off x="6514419" y="504946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827B2C0B-011C-6179-2717-04473C403040}"/>
              </a:ext>
            </a:extLst>
          </p:cNvPr>
          <p:cNvSpPr/>
          <p:nvPr/>
        </p:nvSpPr>
        <p:spPr>
          <a:xfrm>
            <a:off x="6834973" y="504946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DB02573-FFA6-D15B-A16D-FDC1D574707C}"/>
              </a:ext>
            </a:extLst>
          </p:cNvPr>
          <p:cNvSpPr/>
          <p:nvPr/>
        </p:nvSpPr>
        <p:spPr>
          <a:xfrm>
            <a:off x="7157250" y="504946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3515DD9-603A-5C09-FCC5-DC8F1C30C1A8}"/>
              </a:ext>
            </a:extLst>
          </p:cNvPr>
          <p:cNvSpPr/>
          <p:nvPr/>
        </p:nvSpPr>
        <p:spPr>
          <a:xfrm>
            <a:off x="7482665" y="50471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F350CC50-E059-0218-BA9D-293B52F8314F}"/>
              </a:ext>
            </a:extLst>
          </p:cNvPr>
          <p:cNvSpPr/>
          <p:nvPr/>
        </p:nvSpPr>
        <p:spPr>
          <a:xfrm>
            <a:off x="7805151" y="18046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F1915A8-74B8-1164-377D-E6C184EEB0AC}"/>
              </a:ext>
            </a:extLst>
          </p:cNvPr>
          <p:cNvSpPr/>
          <p:nvPr/>
        </p:nvSpPr>
        <p:spPr>
          <a:xfrm>
            <a:off x="7805151" y="21252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6A1A2E11-B39C-4260-45DE-A71FD530DF02}"/>
              </a:ext>
            </a:extLst>
          </p:cNvPr>
          <p:cNvSpPr/>
          <p:nvPr/>
        </p:nvSpPr>
        <p:spPr>
          <a:xfrm>
            <a:off x="7805151" y="24480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CF7F2690-5816-FDE1-61A5-87E301EE3756}"/>
              </a:ext>
            </a:extLst>
          </p:cNvPr>
          <p:cNvSpPr/>
          <p:nvPr/>
        </p:nvSpPr>
        <p:spPr>
          <a:xfrm>
            <a:off x="7805151" y="27686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5890B521-9ADF-F61C-B98F-204E1E173F47}"/>
              </a:ext>
            </a:extLst>
          </p:cNvPr>
          <p:cNvSpPr/>
          <p:nvPr/>
        </p:nvSpPr>
        <p:spPr>
          <a:xfrm>
            <a:off x="7805151" y="31075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C14E8258-E611-4405-BFCD-88CB64C011C4}"/>
              </a:ext>
            </a:extLst>
          </p:cNvPr>
          <p:cNvSpPr/>
          <p:nvPr/>
        </p:nvSpPr>
        <p:spPr>
          <a:xfrm>
            <a:off x="7805151" y="34280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CF238821-59AE-8E4B-631E-6E596153E8BA}"/>
              </a:ext>
            </a:extLst>
          </p:cNvPr>
          <p:cNvSpPr/>
          <p:nvPr/>
        </p:nvSpPr>
        <p:spPr>
          <a:xfrm>
            <a:off x="7805151" y="37509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955E6D7-FE7F-0CA7-FCB2-9D37B331D870}"/>
              </a:ext>
            </a:extLst>
          </p:cNvPr>
          <p:cNvSpPr/>
          <p:nvPr/>
        </p:nvSpPr>
        <p:spPr>
          <a:xfrm>
            <a:off x="7805151" y="40714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D4D80D24-1264-ED90-CDFB-2C7C119D7E3A}"/>
              </a:ext>
            </a:extLst>
          </p:cNvPr>
          <p:cNvSpPr/>
          <p:nvPr/>
        </p:nvSpPr>
        <p:spPr>
          <a:xfrm>
            <a:off x="7805150" y="440366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40DFA862-E9BD-7991-4776-AA02AE76BF99}"/>
              </a:ext>
            </a:extLst>
          </p:cNvPr>
          <p:cNvSpPr/>
          <p:nvPr/>
        </p:nvSpPr>
        <p:spPr>
          <a:xfrm>
            <a:off x="7805150" y="47265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642C4E80-A3DE-9532-6D41-18C9FF8EA30E}"/>
              </a:ext>
            </a:extLst>
          </p:cNvPr>
          <p:cNvSpPr/>
          <p:nvPr/>
        </p:nvSpPr>
        <p:spPr>
          <a:xfrm>
            <a:off x="7805150" y="50471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888284E4-B2EC-44B7-9675-60F187C7681A}"/>
              </a:ext>
            </a:extLst>
          </p:cNvPr>
          <p:cNvSpPr/>
          <p:nvPr/>
        </p:nvSpPr>
        <p:spPr>
          <a:xfrm>
            <a:off x="4259103" y="533947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EDD0199E-BD32-0CDB-579E-BEFAF25DF49F}"/>
              </a:ext>
            </a:extLst>
          </p:cNvPr>
          <p:cNvSpPr/>
          <p:nvPr/>
        </p:nvSpPr>
        <p:spPr>
          <a:xfrm>
            <a:off x="4580094" y="533946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0A45328-FAD9-8486-B884-65C67B3784EC}"/>
              </a:ext>
            </a:extLst>
          </p:cNvPr>
          <p:cNvSpPr/>
          <p:nvPr/>
        </p:nvSpPr>
        <p:spPr>
          <a:xfrm>
            <a:off x="4900648" y="533946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D208F2DB-F8C6-079F-F6AE-2FC977DD4A9A}"/>
              </a:ext>
            </a:extLst>
          </p:cNvPr>
          <p:cNvSpPr/>
          <p:nvPr/>
        </p:nvSpPr>
        <p:spPr>
          <a:xfrm>
            <a:off x="5222925" y="533946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C5667ECB-AAB0-B1B2-CC2B-84A134AA954A}"/>
              </a:ext>
            </a:extLst>
          </p:cNvPr>
          <p:cNvSpPr/>
          <p:nvPr/>
        </p:nvSpPr>
        <p:spPr>
          <a:xfrm>
            <a:off x="5548340" y="53371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D9982A08-41DF-2630-3A98-6F404957D9A1}"/>
              </a:ext>
            </a:extLst>
          </p:cNvPr>
          <p:cNvSpPr/>
          <p:nvPr/>
        </p:nvSpPr>
        <p:spPr>
          <a:xfrm>
            <a:off x="5871054" y="533946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B4021499-4A62-8625-458F-1782C9ACEFC4}"/>
              </a:ext>
            </a:extLst>
          </p:cNvPr>
          <p:cNvSpPr/>
          <p:nvPr/>
        </p:nvSpPr>
        <p:spPr>
          <a:xfrm>
            <a:off x="6193429" y="533711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564E5776-1812-5954-FA2F-9125793D8D6F}"/>
              </a:ext>
            </a:extLst>
          </p:cNvPr>
          <p:cNvSpPr/>
          <p:nvPr/>
        </p:nvSpPr>
        <p:spPr>
          <a:xfrm>
            <a:off x="6514420" y="533711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C8CC701-D815-4CC1-6125-1BB8B6F47AEF}"/>
              </a:ext>
            </a:extLst>
          </p:cNvPr>
          <p:cNvSpPr/>
          <p:nvPr/>
        </p:nvSpPr>
        <p:spPr>
          <a:xfrm>
            <a:off x="6834974" y="53371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DD7E3FEA-0C0E-6CD7-3284-CD4F049B46C9}"/>
              </a:ext>
            </a:extLst>
          </p:cNvPr>
          <p:cNvSpPr/>
          <p:nvPr/>
        </p:nvSpPr>
        <p:spPr>
          <a:xfrm>
            <a:off x="7157251" y="53371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FA2DF193-9E47-0571-12E4-AE48F56A37A5}"/>
              </a:ext>
            </a:extLst>
          </p:cNvPr>
          <p:cNvSpPr/>
          <p:nvPr/>
        </p:nvSpPr>
        <p:spPr>
          <a:xfrm>
            <a:off x="7482666" y="53347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59EE1131-6EBD-16D2-ADB5-1FF4F3F834C8}"/>
              </a:ext>
            </a:extLst>
          </p:cNvPr>
          <p:cNvSpPr/>
          <p:nvPr/>
        </p:nvSpPr>
        <p:spPr>
          <a:xfrm>
            <a:off x="7805151" y="53347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352173D3-5F3B-2CAE-6520-5E174FBAD4D2}"/>
              </a:ext>
            </a:extLst>
          </p:cNvPr>
          <p:cNvCxnSpPr>
            <a:cxnSpLocks/>
            <a:stCxn id="275" idx="5"/>
            <a:endCxn id="320" idx="1"/>
          </p:cNvCxnSpPr>
          <p:nvPr/>
        </p:nvCxnSpPr>
        <p:spPr>
          <a:xfrm>
            <a:off x="4395907" y="5188626"/>
            <a:ext cx="207659" cy="1743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7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46B9-E9E2-0D0B-515D-55A7501D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</a:t>
            </a:r>
          </a:p>
        </p:txBody>
      </p:sp>
      <p:pic>
        <p:nvPicPr>
          <p:cNvPr id="1026" name="Picture 2" descr="United States Army Research Laboratory - Wikipedia">
            <a:extLst>
              <a:ext uri="{FF2B5EF4-FFF2-40B4-BE49-F238E27FC236}">
                <a16:creationId xmlns:a16="http://schemas.microsoft.com/office/drawing/2014/main" id="{28814727-4808-0B61-FA2C-1B9FF2A1A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33208"/>
            <a:ext cx="5105400" cy="179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partments | United States Military Academy West Point">
            <a:extLst>
              <a:ext uri="{FF2B5EF4-FFF2-40B4-BE49-F238E27FC236}">
                <a16:creationId xmlns:a16="http://schemas.microsoft.com/office/drawing/2014/main" id="{5193A5EB-7E1F-33F4-BADA-728418A1B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r="18703"/>
          <a:stretch/>
        </p:blipFill>
        <p:spPr bwMode="auto">
          <a:xfrm>
            <a:off x="7431931" y="1330962"/>
            <a:ext cx="3390089" cy="355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E46471-10AE-B8C4-5148-1375E93E7D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4882166"/>
            <a:ext cx="5257800" cy="6448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Dr. Robert Jane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115EFD-AD9D-D178-5DAF-A74482B242F1}"/>
              </a:ext>
            </a:extLst>
          </p:cNvPr>
          <p:cNvSpPr txBox="1">
            <a:spLocks/>
          </p:cNvSpPr>
          <p:nvPr/>
        </p:nvSpPr>
        <p:spPr>
          <a:xfrm>
            <a:off x="6498075" y="4882166"/>
            <a:ext cx="5257800" cy="644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COL Corey James</a:t>
            </a:r>
          </a:p>
        </p:txBody>
      </p:sp>
    </p:spTree>
    <p:extLst>
      <p:ext uri="{BB962C8B-B14F-4D97-AF65-F5344CB8AC3E}">
        <p14:creationId xmlns:p14="http://schemas.microsoft.com/office/powerpoint/2010/main" val="49445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1920F9F-DAC0-BCE5-88EF-BE1FB932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FEFAA-2970-EC7B-ED0B-A422F286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2" y="1729889"/>
            <a:ext cx="3972037" cy="397203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F725E6EE-3971-8B7A-69C4-D3EE72314101}"/>
              </a:ext>
            </a:extLst>
          </p:cNvPr>
          <p:cNvCxnSpPr>
            <a:cxnSpLocks/>
            <a:stCxn id="51" idx="5"/>
            <a:endCxn id="330" idx="1"/>
          </p:cNvCxnSpPr>
          <p:nvPr/>
        </p:nvCxnSpPr>
        <p:spPr>
          <a:xfrm>
            <a:off x="1457499" y="2016510"/>
            <a:ext cx="3432715" cy="34120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BE469A84-27D9-3B38-F712-42CBCE219CBD}"/>
              </a:ext>
            </a:extLst>
          </p:cNvPr>
          <p:cNvCxnSpPr>
            <a:cxnSpLocks/>
            <a:stCxn id="59" idx="5"/>
            <a:endCxn id="318" idx="1"/>
          </p:cNvCxnSpPr>
          <p:nvPr/>
        </p:nvCxnSpPr>
        <p:spPr>
          <a:xfrm>
            <a:off x="1778490" y="2016506"/>
            <a:ext cx="3111723" cy="31244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3E007A30-4F38-8549-46BF-86D6F2039EA2}"/>
              </a:ext>
            </a:extLst>
          </p:cNvPr>
          <p:cNvCxnSpPr>
            <a:cxnSpLocks/>
            <a:stCxn id="60" idx="5"/>
            <a:endCxn id="317" idx="1"/>
          </p:cNvCxnSpPr>
          <p:nvPr/>
        </p:nvCxnSpPr>
        <p:spPr>
          <a:xfrm>
            <a:off x="2099044" y="2016505"/>
            <a:ext cx="2791169" cy="28038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135C286-A1A7-E7A9-49B7-BA3E64788347}"/>
              </a:ext>
            </a:extLst>
          </p:cNvPr>
          <p:cNvCxnSpPr>
            <a:cxnSpLocks/>
            <a:stCxn id="62" idx="5"/>
            <a:endCxn id="316" idx="1"/>
          </p:cNvCxnSpPr>
          <p:nvPr/>
        </p:nvCxnSpPr>
        <p:spPr>
          <a:xfrm>
            <a:off x="2421321" y="2016503"/>
            <a:ext cx="2468892" cy="2480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EBDF901F-0D24-6436-DC33-F18858B13993}"/>
              </a:ext>
            </a:extLst>
          </p:cNvPr>
          <p:cNvCxnSpPr>
            <a:cxnSpLocks/>
            <a:stCxn id="122" idx="5"/>
            <a:endCxn id="315" idx="1"/>
          </p:cNvCxnSpPr>
          <p:nvPr/>
        </p:nvCxnSpPr>
        <p:spPr>
          <a:xfrm>
            <a:off x="2746736" y="2014150"/>
            <a:ext cx="2143478" cy="21511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F34DE6BA-B75D-70E0-F10A-17C2C8CD8DEB}"/>
              </a:ext>
            </a:extLst>
          </p:cNvPr>
          <p:cNvCxnSpPr>
            <a:cxnSpLocks/>
            <a:stCxn id="124" idx="5"/>
            <a:endCxn id="314" idx="1"/>
          </p:cNvCxnSpPr>
          <p:nvPr/>
        </p:nvCxnSpPr>
        <p:spPr>
          <a:xfrm>
            <a:off x="3069450" y="2016502"/>
            <a:ext cx="1820764" cy="1828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0358450E-155A-8CD3-2D4B-369A576B22C5}"/>
              </a:ext>
            </a:extLst>
          </p:cNvPr>
          <p:cNvCxnSpPr>
            <a:cxnSpLocks/>
            <a:stCxn id="171" idx="5"/>
            <a:endCxn id="313" idx="1"/>
          </p:cNvCxnSpPr>
          <p:nvPr/>
        </p:nvCxnSpPr>
        <p:spPr>
          <a:xfrm>
            <a:off x="3391825" y="2014157"/>
            <a:ext cx="1498389" cy="15077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74C774C-1E86-E2D7-40B6-1F12F01E7437}"/>
              </a:ext>
            </a:extLst>
          </p:cNvPr>
          <p:cNvCxnSpPr>
            <a:cxnSpLocks/>
            <a:stCxn id="172" idx="5"/>
            <a:endCxn id="312" idx="1"/>
          </p:cNvCxnSpPr>
          <p:nvPr/>
        </p:nvCxnSpPr>
        <p:spPr>
          <a:xfrm>
            <a:off x="3712816" y="2014153"/>
            <a:ext cx="1177398" cy="11871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8B0C236B-CCFD-E3CF-673A-68FF6D101191}"/>
              </a:ext>
            </a:extLst>
          </p:cNvPr>
          <p:cNvCxnSpPr>
            <a:cxnSpLocks/>
            <a:stCxn id="173" idx="5"/>
            <a:endCxn id="311" idx="1"/>
          </p:cNvCxnSpPr>
          <p:nvPr/>
        </p:nvCxnSpPr>
        <p:spPr>
          <a:xfrm>
            <a:off x="4033370" y="2014152"/>
            <a:ext cx="856844" cy="8483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968BFAB4-540B-42CB-03CB-0493E82EFD99}"/>
              </a:ext>
            </a:extLst>
          </p:cNvPr>
          <p:cNvCxnSpPr>
            <a:cxnSpLocks/>
            <a:stCxn id="174" idx="5"/>
            <a:endCxn id="310" idx="1"/>
          </p:cNvCxnSpPr>
          <p:nvPr/>
        </p:nvCxnSpPr>
        <p:spPr>
          <a:xfrm>
            <a:off x="4355647" y="2014150"/>
            <a:ext cx="534567" cy="52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5119847-E8F7-B187-CB18-365450528FDB}"/>
              </a:ext>
            </a:extLst>
          </p:cNvPr>
          <p:cNvCxnSpPr>
            <a:cxnSpLocks/>
            <a:stCxn id="175" idx="5"/>
            <a:endCxn id="309" idx="1"/>
          </p:cNvCxnSpPr>
          <p:nvPr/>
        </p:nvCxnSpPr>
        <p:spPr>
          <a:xfrm>
            <a:off x="4681062" y="2011797"/>
            <a:ext cx="209152" cy="2072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E319E0A9-3243-007C-10F5-F2C89A2C2EB0}"/>
              </a:ext>
            </a:extLst>
          </p:cNvPr>
          <p:cNvCxnSpPr>
            <a:cxnSpLocks/>
            <a:stCxn id="176" idx="5"/>
            <a:endCxn id="329" idx="1"/>
          </p:cNvCxnSpPr>
          <p:nvPr/>
        </p:nvCxnSpPr>
        <p:spPr>
          <a:xfrm>
            <a:off x="1457499" y="2337056"/>
            <a:ext cx="3110230" cy="309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7FC9629F-A6E8-2078-E0BD-7CBCEC97D9D9}"/>
              </a:ext>
            </a:extLst>
          </p:cNvPr>
          <p:cNvCxnSpPr>
            <a:cxnSpLocks/>
            <a:stCxn id="187" idx="5"/>
            <a:endCxn id="328" idx="1"/>
          </p:cNvCxnSpPr>
          <p:nvPr/>
        </p:nvCxnSpPr>
        <p:spPr>
          <a:xfrm>
            <a:off x="1457499" y="2659954"/>
            <a:ext cx="2784815" cy="2770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2B1A6AE5-8258-E7A8-32FC-DD087300C584}"/>
              </a:ext>
            </a:extLst>
          </p:cNvPr>
          <p:cNvCxnSpPr>
            <a:cxnSpLocks/>
            <a:stCxn id="198" idx="5"/>
            <a:endCxn id="327" idx="1"/>
          </p:cNvCxnSpPr>
          <p:nvPr/>
        </p:nvCxnSpPr>
        <p:spPr>
          <a:xfrm>
            <a:off x="1457499" y="2980500"/>
            <a:ext cx="2462538" cy="24504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E62A2D34-39AA-E72E-31A7-2E9805BB396B}"/>
              </a:ext>
            </a:extLst>
          </p:cNvPr>
          <p:cNvCxnSpPr>
            <a:cxnSpLocks/>
            <a:stCxn id="209" idx="5"/>
            <a:endCxn id="326" idx="1"/>
          </p:cNvCxnSpPr>
          <p:nvPr/>
        </p:nvCxnSpPr>
        <p:spPr>
          <a:xfrm>
            <a:off x="1457499" y="3319363"/>
            <a:ext cx="2141984" cy="21115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24D79F02-DC63-105F-0E42-4CCA0BCF5CEC}"/>
              </a:ext>
            </a:extLst>
          </p:cNvPr>
          <p:cNvCxnSpPr>
            <a:cxnSpLocks/>
            <a:stCxn id="220" idx="6"/>
            <a:endCxn id="325" idx="1"/>
          </p:cNvCxnSpPr>
          <p:nvPr/>
        </p:nvCxnSpPr>
        <p:spPr>
          <a:xfrm>
            <a:off x="1480971" y="3583243"/>
            <a:ext cx="1797521" cy="18476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6944B872-D34E-AB3D-A3F9-0C6A72313DF7}"/>
              </a:ext>
            </a:extLst>
          </p:cNvPr>
          <p:cNvCxnSpPr>
            <a:cxnSpLocks/>
            <a:stCxn id="231" idx="5"/>
            <a:endCxn id="324" idx="1"/>
          </p:cNvCxnSpPr>
          <p:nvPr/>
        </p:nvCxnSpPr>
        <p:spPr>
          <a:xfrm>
            <a:off x="1457499" y="3962807"/>
            <a:ext cx="1498618" cy="14704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9D57C2C-ABF6-5171-22C1-34E04E421B7F}"/>
              </a:ext>
            </a:extLst>
          </p:cNvPr>
          <p:cNvCxnSpPr>
            <a:cxnSpLocks/>
            <a:stCxn id="242" idx="5"/>
            <a:endCxn id="323" idx="1"/>
          </p:cNvCxnSpPr>
          <p:nvPr/>
        </p:nvCxnSpPr>
        <p:spPr>
          <a:xfrm>
            <a:off x="1457499" y="4283353"/>
            <a:ext cx="1175904" cy="11475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C9CEA1D4-951F-A4F6-8E43-B81FC138AAD2}"/>
              </a:ext>
            </a:extLst>
          </p:cNvPr>
          <p:cNvCxnSpPr>
            <a:cxnSpLocks/>
            <a:stCxn id="253" idx="5"/>
            <a:endCxn id="322" idx="1"/>
          </p:cNvCxnSpPr>
          <p:nvPr/>
        </p:nvCxnSpPr>
        <p:spPr>
          <a:xfrm>
            <a:off x="1457498" y="4615520"/>
            <a:ext cx="850490" cy="81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FE838CCB-8F25-333F-A261-D42DC395197D}"/>
              </a:ext>
            </a:extLst>
          </p:cNvPr>
          <p:cNvCxnSpPr>
            <a:cxnSpLocks/>
            <a:stCxn id="264" idx="5"/>
            <a:endCxn id="321" idx="1"/>
          </p:cNvCxnSpPr>
          <p:nvPr/>
        </p:nvCxnSpPr>
        <p:spPr>
          <a:xfrm>
            <a:off x="1457498" y="4938418"/>
            <a:ext cx="528213" cy="4948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B9F2E090-D47D-4145-CA3B-80FE503951DC}"/>
              </a:ext>
            </a:extLst>
          </p:cNvPr>
          <p:cNvGrpSpPr/>
          <p:nvPr/>
        </p:nvGrpSpPr>
        <p:grpSpPr>
          <a:xfrm rot="5400000">
            <a:off x="1457322" y="2023908"/>
            <a:ext cx="3432716" cy="3421480"/>
            <a:chOff x="4548307" y="1948440"/>
            <a:chExt cx="3432716" cy="3421480"/>
          </a:xfrm>
        </p:grpSpPr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9F2FDCF6-163C-D3B5-93FC-F398A42615AB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1953153"/>
              <a:ext cx="3432715" cy="34120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C0711B6D-5D2C-CC03-1360-D2E423B0048F}"/>
                </a:ext>
              </a:extLst>
            </p:cNvPr>
            <p:cNvCxnSpPr>
              <a:cxnSpLocks/>
            </p:cNvCxnSpPr>
            <p:nvPr/>
          </p:nvCxnSpPr>
          <p:spPr>
            <a:xfrm>
              <a:off x="4869299" y="1953149"/>
              <a:ext cx="3111723" cy="31244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9ADD88D-571B-E30B-1A18-96C3EB6A294B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53" y="1953148"/>
              <a:ext cx="2791169" cy="28038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771E210B-21A5-1342-0E89-62DABA2D9228}"/>
                </a:ext>
              </a:extLst>
            </p:cNvPr>
            <p:cNvCxnSpPr>
              <a:cxnSpLocks/>
            </p:cNvCxnSpPr>
            <p:nvPr/>
          </p:nvCxnSpPr>
          <p:spPr>
            <a:xfrm>
              <a:off x="5512130" y="1953146"/>
              <a:ext cx="2468892" cy="248097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25416298-06DD-007B-36C2-4512E61C4676}"/>
                </a:ext>
              </a:extLst>
            </p:cNvPr>
            <p:cNvCxnSpPr>
              <a:cxnSpLocks/>
            </p:cNvCxnSpPr>
            <p:nvPr/>
          </p:nvCxnSpPr>
          <p:spPr>
            <a:xfrm>
              <a:off x="5837545" y="1950793"/>
              <a:ext cx="2143478" cy="215115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E6893F08-02E0-75EF-7C3A-ED8FD21904E6}"/>
                </a:ext>
              </a:extLst>
            </p:cNvPr>
            <p:cNvCxnSpPr>
              <a:cxnSpLocks/>
            </p:cNvCxnSpPr>
            <p:nvPr/>
          </p:nvCxnSpPr>
          <p:spPr>
            <a:xfrm>
              <a:off x="6160259" y="1953145"/>
              <a:ext cx="1820764" cy="182825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011F7F6D-F226-CA3D-E6BA-0655D7929DFF}"/>
                </a:ext>
              </a:extLst>
            </p:cNvPr>
            <p:cNvCxnSpPr>
              <a:cxnSpLocks/>
            </p:cNvCxnSpPr>
            <p:nvPr/>
          </p:nvCxnSpPr>
          <p:spPr>
            <a:xfrm>
              <a:off x="6482634" y="1950800"/>
              <a:ext cx="1498389" cy="15077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29CEA80-10E9-C720-CD6E-8E26798ACF05}"/>
                </a:ext>
              </a:extLst>
            </p:cNvPr>
            <p:cNvCxnSpPr>
              <a:cxnSpLocks/>
            </p:cNvCxnSpPr>
            <p:nvPr/>
          </p:nvCxnSpPr>
          <p:spPr>
            <a:xfrm>
              <a:off x="6803625" y="1950796"/>
              <a:ext cx="1177398" cy="118716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7A936A6-09C2-8270-443F-F012FE30CEA0}"/>
                </a:ext>
              </a:extLst>
            </p:cNvPr>
            <p:cNvCxnSpPr>
              <a:cxnSpLocks/>
            </p:cNvCxnSpPr>
            <p:nvPr/>
          </p:nvCxnSpPr>
          <p:spPr>
            <a:xfrm>
              <a:off x="7124179" y="1950795"/>
              <a:ext cx="856844" cy="84830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A6F6C0EF-5E71-CF2C-9F5F-58954069DF05}"/>
                </a:ext>
              </a:extLst>
            </p:cNvPr>
            <p:cNvCxnSpPr>
              <a:cxnSpLocks/>
            </p:cNvCxnSpPr>
            <p:nvPr/>
          </p:nvCxnSpPr>
          <p:spPr>
            <a:xfrm>
              <a:off x="7446456" y="1950793"/>
              <a:ext cx="534567" cy="5277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1193441C-B2B8-4A42-24C5-7D9E646AE2E1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71" y="1948440"/>
              <a:ext cx="209152" cy="2072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5F941680-85E1-DA22-46CF-92E81F59AF3C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273699"/>
              <a:ext cx="3110230" cy="30915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030304F1-E8AB-B08B-2179-73DA7E788B1D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596597"/>
              <a:ext cx="2784815" cy="27709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126590AA-127A-D995-3079-E83217C01F58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917143"/>
              <a:ext cx="2462538" cy="24504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3EEEC2FC-2A30-217A-3044-C568E116EC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256006"/>
              <a:ext cx="2141984" cy="211156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18592A53-E8C8-B416-34C7-A958E1DD3B86}"/>
                </a:ext>
              </a:extLst>
            </p:cNvPr>
            <p:cNvCxnSpPr>
              <a:cxnSpLocks/>
            </p:cNvCxnSpPr>
            <p:nvPr/>
          </p:nvCxnSpPr>
          <p:spPr>
            <a:xfrm>
              <a:off x="4571780" y="3519886"/>
              <a:ext cx="1797521" cy="184768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C5D3B1E6-8D4E-280E-0088-306C5252D18D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899450"/>
              <a:ext cx="1498618" cy="14704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93775ACD-867D-1D8B-3316-2545FB22504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4219996"/>
              <a:ext cx="1175904" cy="11475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CA6B5B8-D694-6C1B-B989-B2175C2080BF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552163"/>
              <a:ext cx="850490" cy="8177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7F1B2C1E-9F63-B9BE-19EC-D89871693F94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875061"/>
              <a:ext cx="528213" cy="4948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900CF2-0294-BC0F-E9F9-DD30C340C86F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5195607"/>
              <a:ext cx="207659" cy="1743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EA676E5-A517-064D-ADD4-3379B9FC87CE}"/>
              </a:ext>
            </a:extLst>
          </p:cNvPr>
          <p:cNvCxnSpPr>
            <a:stCxn id="51" idx="4"/>
            <a:endCxn id="319" idx="0"/>
          </p:cNvCxnSpPr>
          <p:nvPr/>
        </p:nvCxnSpPr>
        <p:spPr>
          <a:xfrm>
            <a:off x="1400833" y="203998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2925EBF4-C39B-5C79-CA40-DD20388D41CE}"/>
              </a:ext>
            </a:extLst>
          </p:cNvPr>
          <p:cNvCxnSpPr>
            <a:cxnSpLocks/>
            <a:stCxn id="59" idx="4"/>
            <a:endCxn id="320" idx="0"/>
          </p:cNvCxnSpPr>
          <p:nvPr/>
        </p:nvCxnSpPr>
        <p:spPr>
          <a:xfrm>
            <a:off x="1721824" y="2039978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01EEBD5F-93F4-F7E8-D666-C831466242D5}"/>
              </a:ext>
            </a:extLst>
          </p:cNvPr>
          <p:cNvCxnSpPr>
            <a:cxnSpLocks/>
            <a:stCxn id="60" idx="4"/>
            <a:endCxn id="321" idx="0"/>
          </p:cNvCxnSpPr>
          <p:nvPr/>
        </p:nvCxnSpPr>
        <p:spPr>
          <a:xfrm>
            <a:off x="2042378" y="2039977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8D26D29-373B-4D76-DA04-BBD8F3F2020A}"/>
              </a:ext>
            </a:extLst>
          </p:cNvPr>
          <p:cNvCxnSpPr>
            <a:cxnSpLocks/>
            <a:endCxn id="322" idx="0"/>
          </p:cNvCxnSpPr>
          <p:nvPr/>
        </p:nvCxnSpPr>
        <p:spPr>
          <a:xfrm>
            <a:off x="2361616" y="2035269"/>
            <a:ext cx="3039" cy="3374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47C8BE94-49A4-E135-B3E1-80EC23D895DD}"/>
              </a:ext>
            </a:extLst>
          </p:cNvPr>
          <p:cNvCxnSpPr/>
          <p:nvPr/>
        </p:nvCxnSpPr>
        <p:spPr>
          <a:xfrm>
            <a:off x="2690555" y="204326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DCEED58C-F5E9-929E-F993-8AAF34F649D6}"/>
              </a:ext>
            </a:extLst>
          </p:cNvPr>
          <p:cNvCxnSpPr>
            <a:cxnSpLocks/>
          </p:cNvCxnSpPr>
          <p:nvPr/>
        </p:nvCxnSpPr>
        <p:spPr>
          <a:xfrm>
            <a:off x="3011546" y="2043258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E008D64-2607-398F-A06A-1AA6078FE4ED}"/>
              </a:ext>
            </a:extLst>
          </p:cNvPr>
          <p:cNvCxnSpPr>
            <a:cxnSpLocks/>
          </p:cNvCxnSpPr>
          <p:nvPr/>
        </p:nvCxnSpPr>
        <p:spPr>
          <a:xfrm>
            <a:off x="3332100" y="2043257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D6A5BED-5118-7782-53A0-6667CAA026F6}"/>
              </a:ext>
            </a:extLst>
          </p:cNvPr>
          <p:cNvCxnSpPr>
            <a:cxnSpLocks/>
            <a:stCxn id="172" idx="4"/>
          </p:cNvCxnSpPr>
          <p:nvPr/>
        </p:nvCxnSpPr>
        <p:spPr>
          <a:xfrm flipH="1">
            <a:off x="3654377" y="2037625"/>
            <a:ext cx="1773" cy="3375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FD90D06E-6A8B-49DE-8336-498B3B15D050}"/>
              </a:ext>
            </a:extLst>
          </p:cNvPr>
          <p:cNvCxnSpPr>
            <a:cxnSpLocks/>
            <a:stCxn id="173" idx="4"/>
            <a:endCxn id="327" idx="0"/>
          </p:cNvCxnSpPr>
          <p:nvPr/>
        </p:nvCxnSpPr>
        <p:spPr>
          <a:xfrm>
            <a:off x="3976704" y="2037624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C88081E1-5CCD-EFDA-95D9-A3C64FD5058A}"/>
              </a:ext>
            </a:extLst>
          </p:cNvPr>
          <p:cNvCxnSpPr>
            <a:cxnSpLocks/>
            <a:stCxn id="174" idx="4"/>
            <a:endCxn id="328" idx="0"/>
          </p:cNvCxnSpPr>
          <p:nvPr/>
        </p:nvCxnSpPr>
        <p:spPr>
          <a:xfrm>
            <a:off x="4298981" y="203762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D1404103-2D2F-A605-5FEA-545DB8AEC576}"/>
              </a:ext>
            </a:extLst>
          </p:cNvPr>
          <p:cNvCxnSpPr>
            <a:cxnSpLocks/>
            <a:stCxn id="175" idx="4"/>
            <a:endCxn id="329" idx="0"/>
          </p:cNvCxnSpPr>
          <p:nvPr/>
        </p:nvCxnSpPr>
        <p:spPr>
          <a:xfrm>
            <a:off x="4624396" y="203526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01636602-16F1-270D-BCC6-FF2B8530C2C3}"/>
              </a:ext>
            </a:extLst>
          </p:cNvPr>
          <p:cNvCxnSpPr>
            <a:cxnSpLocks/>
            <a:stCxn id="308" idx="4"/>
            <a:endCxn id="330" idx="0"/>
          </p:cNvCxnSpPr>
          <p:nvPr/>
        </p:nvCxnSpPr>
        <p:spPr>
          <a:xfrm>
            <a:off x="4946881" y="203526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5B0C1F8B-519C-375D-2966-A53B4F87BB35}"/>
              </a:ext>
            </a:extLst>
          </p:cNvPr>
          <p:cNvCxnSpPr>
            <a:cxnSpLocks/>
          </p:cNvCxnSpPr>
          <p:nvPr/>
        </p:nvCxnSpPr>
        <p:spPr>
          <a:xfrm rot="5400000">
            <a:off x="3156868" y="244113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35979C52-C088-1BDA-7452-D588EE260FDF}"/>
              </a:ext>
            </a:extLst>
          </p:cNvPr>
          <p:cNvCxnSpPr>
            <a:cxnSpLocks/>
            <a:stCxn id="309" idx="2"/>
          </p:cNvCxnSpPr>
          <p:nvPr/>
        </p:nvCxnSpPr>
        <p:spPr>
          <a:xfrm flipH="1" flipV="1">
            <a:off x="1458103" y="2263874"/>
            <a:ext cx="3408639" cy="118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B08EAC5-8B76-56BC-D64B-1ECEC183757C}"/>
              </a:ext>
            </a:extLst>
          </p:cNvPr>
          <p:cNvCxnSpPr>
            <a:cxnSpLocks/>
            <a:stCxn id="310" idx="2"/>
          </p:cNvCxnSpPr>
          <p:nvPr/>
        </p:nvCxnSpPr>
        <p:spPr>
          <a:xfrm flipH="1" flipV="1">
            <a:off x="1458104" y="2584428"/>
            <a:ext cx="3408638" cy="1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C14F6639-B7B5-8AEE-1A13-A09021352949}"/>
              </a:ext>
            </a:extLst>
          </p:cNvPr>
          <p:cNvCxnSpPr>
            <a:cxnSpLocks/>
            <a:stCxn id="311" idx="2"/>
          </p:cNvCxnSpPr>
          <p:nvPr/>
        </p:nvCxnSpPr>
        <p:spPr>
          <a:xfrm flipH="1" flipV="1">
            <a:off x="1458106" y="2906705"/>
            <a:ext cx="3408636" cy="124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0C2E54C0-CCE9-C50F-4779-19F2F5DC6199}"/>
              </a:ext>
            </a:extLst>
          </p:cNvPr>
          <p:cNvCxnSpPr>
            <a:cxnSpLocks/>
            <a:stCxn id="312" idx="2"/>
          </p:cNvCxnSpPr>
          <p:nvPr/>
        </p:nvCxnSpPr>
        <p:spPr>
          <a:xfrm flipH="1" flipV="1">
            <a:off x="1454792" y="3232605"/>
            <a:ext cx="3411950" cy="253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D94A1D1A-FC99-3E04-EAB4-BF87F8465E80}"/>
              </a:ext>
            </a:extLst>
          </p:cNvPr>
          <p:cNvCxnSpPr>
            <a:cxnSpLocks/>
            <a:stCxn id="313" idx="2"/>
          </p:cNvCxnSpPr>
          <p:nvPr/>
        </p:nvCxnSpPr>
        <p:spPr>
          <a:xfrm flipH="1" flipV="1">
            <a:off x="1454796" y="3553596"/>
            <a:ext cx="3411946" cy="249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8B2B77B-702F-AB65-9A10-BB2ADCA274AF}"/>
              </a:ext>
            </a:extLst>
          </p:cNvPr>
          <p:cNvCxnSpPr>
            <a:cxnSpLocks/>
            <a:stCxn id="314" idx="2"/>
          </p:cNvCxnSpPr>
          <p:nvPr/>
        </p:nvCxnSpPr>
        <p:spPr>
          <a:xfrm flipH="1" flipV="1">
            <a:off x="1454797" y="3874150"/>
            <a:ext cx="3411945" cy="272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D7CF610C-9C63-5D79-25D3-7916D854A972}"/>
              </a:ext>
            </a:extLst>
          </p:cNvPr>
          <p:cNvCxnSpPr>
            <a:cxnSpLocks/>
            <a:stCxn id="315" idx="2"/>
          </p:cNvCxnSpPr>
          <p:nvPr/>
        </p:nvCxnSpPr>
        <p:spPr>
          <a:xfrm flipH="1" flipV="1">
            <a:off x="1454797" y="4196428"/>
            <a:ext cx="3411945" cy="255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04B7EC9C-B8DA-3C24-25EA-52159FFE7801}"/>
              </a:ext>
            </a:extLst>
          </p:cNvPr>
          <p:cNvCxnSpPr>
            <a:cxnSpLocks/>
            <a:stCxn id="316" idx="2"/>
          </p:cNvCxnSpPr>
          <p:nvPr/>
        </p:nvCxnSpPr>
        <p:spPr>
          <a:xfrm flipH="1" flipV="1">
            <a:off x="1460476" y="4518754"/>
            <a:ext cx="3406265" cy="353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F037EE24-D61D-9DD5-8B60-3A12E48006D5}"/>
              </a:ext>
            </a:extLst>
          </p:cNvPr>
          <p:cNvCxnSpPr>
            <a:cxnSpLocks/>
          </p:cNvCxnSpPr>
          <p:nvPr/>
        </p:nvCxnSpPr>
        <p:spPr>
          <a:xfrm rot="5400000">
            <a:off x="3159247" y="3142261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99350343-02B8-39B1-95E9-8569F2F99BF0}"/>
              </a:ext>
            </a:extLst>
          </p:cNvPr>
          <p:cNvCxnSpPr>
            <a:cxnSpLocks/>
          </p:cNvCxnSpPr>
          <p:nvPr/>
        </p:nvCxnSpPr>
        <p:spPr>
          <a:xfrm rot="5400000">
            <a:off x="3161619" y="3467676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5E6C76DB-7C4A-4B46-3C3C-772809C3BF7D}"/>
              </a:ext>
            </a:extLst>
          </p:cNvPr>
          <p:cNvCxnSpPr>
            <a:cxnSpLocks/>
          </p:cNvCxnSpPr>
          <p:nvPr/>
        </p:nvCxnSpPr>
        <p:spPr>
          <a:xfrm rot="5400000">
            <a:off x="3161619" y="3790161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7682EA-4030-A2F7-4AFF-9CF5F491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Network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88D805-D089-706A-1E7B-5A66EA0769B9}"/>
              </a:ext>
            </a:extLst>
          </p:cNvPr>
          <p:cNvSpPr/>
          <p:nvPr/>
        </p:nvSpPr>
        <p:spPr>
          <a:xfrm>
            <a:off x="1320694" y="18797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72ED047-A633-1B83-63D5-DB4BBF858A30}"/>
              </a:ext>
            </a:extLst>
          </p:cNvPr>
          <p:cNvSpPr/>
          <p:nvPr/>
        </p:nvSpPr>
        <p:spPr>
          <a:xfrm>
            <a:off x="1641685" y="18797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7D7A513-636A-8393-8A75-42A3976EA2B8}"/>
              </a:ext>
            </a:extLst>
          </p:cNvPr>
          <p:cNvSpPr/>
          <p:nvPr/>
        </p:nvSpPr>
        <p:spPr>
          <a:xfrm>
            <a:off x="1962239" y="18797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CC2DC9-42E6-FCF2-E1CD-A97C36EAE2B8}"/>
              </a:ext>
            </a:extLst>
          </p:cNvPr>
          <p:cNvSpPr/>
          <p:nvPr/>
        </p:nvSpPr>
        <p:spPr>
          <a:xfrm>
            <a:off x="2284516" y="18796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338B384-13A1-35C1-E491-EBB7472C1515}"/>
              </a:ext>
            </a:extLst>
          </p:cNvPr>
          <p:cNvSpPr/>
          <p:nvPr/>
        </p:nvSpPr>
        <p:spPr>
          <a:xfrm>
            <a:off x="2609931" y="18773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4BC22CC-28B4-743F-0A32-DAF97FFCBFFD}"/>
              </a:ext>
            </a:extLst>
          </p:cNvPr>
          <p:cNvSpPr/>
          <p:nvPr/>
        </p:nvSpPr>
        <p:spPr>
          <a:xfrm>
            <a:off x="2932645" y="18796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2948102-920F-503E-26EA-720496478F0D}"/>
              </a:ext>
            </a:extLst>
          </p:cNvPr>
          <p:cNvSpPr/>
          <p:nvPr/>
        </p:nvSpPr>
        <p:spPr>
          <a:xfrm>
            <a:off x="3255020" y="18773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E537C6B-06ED-B036-1E4F-6B798EC4208F}"/>
              </a:ext>
            </a:extLst>
          </p:cNvPr>
          <p:cNvSpPr/>
          <p:nvPr/>
        </p:nvSpPr>
        <p:spPr>
          <a:xfrm>
            <a:off x="3576011" y="187734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6AE1C54-EBA7-629A-7277-201F7045ABEF}"/>
              </a:ext>
            </a:extLst>
          </p:cNvPr>
          <p:cNvSpPr/>
          <p:nvPr/>
        </p:nvSpPr>
        <p:spPr>
          <a:xfrm>
            <a:off x="3896565" y="18773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F00EE2E-95CF-8961-1D99-A8CBD0AA5E55}"/>
              </a:ext>
            </a:extLst>
          </p:cNvPr>
          <p:cNvSpPr/>
          <p:nvPr/>
        </p:nvSpPr>
        <p:spPr>
          <a:xfrm>
            <a:off x="4218842" y="18773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4D9711C-FC8F-9505-BD63-3822FCB839A2}"/>
              </a:ext>
            </a:extLst>
          </p:cNvPr>
          <p:cNvSpPr/>
          <p:nvPr/>
        </p:nvSpPr>
        <p:spPr>
          <a:xfrm>
            <a:off x="4544257" y="18749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9F48123-58F2-8ED9-3BC0-EE20756CFAA5}"/>
              </a:ext>
            </a:extLst>
          </p:cNvPr>
          <p:cNvSpPr/>
          <p:nvPr/>
        </p:nvSpPr>
        <p:spPr>
          <a:xfrm>
            <a:off x="1320694" y="22002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BD564750-675A-18F9-F9FC-B967AEB29030}"/>
              </a:ext>
            </a:extLst>
          </p:cNvPr>
          <p:cNvSpPr/>
          <p:nvPr/>
        </p:nvSpPr>
        <p:spPr>
          <a:xfrm>
            <a:off x="1641685" y="22002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9725B7B-C3C7-6DA2-CA3A-6D4F8CC2631E}"/>
              </a:ext>
            </a:extLst>
          </p:cNvPr>
          <p:cNvSpPr/>
          <p:nvPr/>
        </p:nvSpPr>
        <p:spPr>
          <a:xfrm>
            <a:off x="1962239" y="22002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7DBC152-FC13-F92A-FC82-441B4BB6BE74}"/>
              </a:ext>
            </a:extLst>
          </p:cNvPr>
          <p:cNvSpPr/>
          <p:nvPr/>
        </p:nvSpPr>
        <p:spPr>
          <a:xfrm>
            <a:off x="2284516" y="22002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8E34F47-F7A6-6FB4-0510-6BB61930A6F3}"/>
              </a:ext>
            </a:extLst>
          </p:cNvPr>
          <p:cNvSpPr/>
          <p:nvPr/>
        </p:nvSpPr>
        <p:spPr>
          <a:xfrm>
            <a:off x="2609931" y="21978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1E30349-44DB-44F0-CF1C-AF2546326D27}"/>
              </a:ext>
            </a:extLst>
          </p:cNvPr>
          <p:cNvSpPr/>
          <p:nvPr/>
        </p:nvSpPr>
        <p:spPr>
          <a:xfrm>
            <a:off x="2932645" y="220024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82F95D2-F124-4353-5FE2-8C328EF29A75}"/>
              </a:ext>
            </a:extLst>
          </p:cNvPr>
          <p:cNvSpPr/>
          <p:nvPr/>
        </p:nvSpPr>
        <p:spPr>
          <a:xfrm>
            <a:off x="3255020" y="21978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7A3F8571-D7A3-AB59-615A-A023E319EE74}"/>
              </a:ext>
            </a:extLst>
          </p:cNvPr>
          <p:cNvSpPr/>
          <p:nvPr/>
        </p:nvSpPr>
        <p:spPr>
          <a:xfrm>
            <a:off x="3576011" y="219789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93E7A448-B300-1DAF-19E1-01852BF62DD3}"/>
              </a:ext>
            </a:extLst>
          </p:cNvPr>
          <p:cNvSpPr/>
          <p:nvPr/>
        </p:nvSpPr>
        <p:spPr>
          <a:xfrm>
            <a:off x="3896565" y="219789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D92ADB0-38E9-AFF6-E10B-64664E4842C4}"/>
              </a:ext>
            </a:extLst>
          </p:cNvPr>
          <p:cNvSpPr/>
          <p:nvPr/>
        </p:nvSpPr>
        <p:spPr>
          <a:xfrm>
            <a:off x="4218842" y="21978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1167B7DF-5F73-F0CF-1DD1-4C08101BF439}"/>
              </a:ext>
            </a:extLst>
          </p:cNvPr>
          <p:cNvSpPr/>
          <p:nvPr/>
        </p:nvSpPr>
        <p:spPr>
          <a:xfrm>
            <a:off x="4544257" y="21955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E1EDA8DB-4744-09AD-394C-22157FA66727}"/>
              </a:ext>
            </a:extLst>
          </p:cNvPr>
          <p:cNvSpPr/>
          <p:nvPr/>
        </p:nvSpPr>
        <p:spPr>
          <a:xfrm>
            <a:off x="1320694" y="25231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31DEC286-CA30-C040-902E-B0CD519A3337}"/>
              </a:ext>
            </a:extLst>
          </p:cNvPr>
          <p:cNvSpPr/>
          <p:nvPr/>
        </p:nvSpPr>
        <p:spPr>
          <a:xfrm>
            <a:off x="1641685" y="25231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BE52882-E7A2-81C1-2475-2B14E1C042C2}"/>
              </a:ext>
            </a:extLst>
          </p:cNvPr>
          <p:cNvSpPr/>
          <p:nvPr/>
        </p:nvSpPr>
        <p:spPr>
          <a:xfrm>
            <a:off x="1962239" y="25231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C290C8F7-EE06-9737-D9BA-771ACF7ECA6D}"/>
              </a:ext>
            </a:extLst>
          </p:cNvPr>
          <p:cNvSpPr/>
          <p:nvPr/>
        </p:nvSpPr>
        <p:spPr>
          <a:xfrm>
            <a:off x="2284516" y="25231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F798767-5066-2154-96A0-D5B1C6D30287}"/>
              </a:ext>
            </a:extLst>
          </p:cNvPr>
          <p:cNvSpPr/>
          <p:nvPr/>
        </p:nvSpPr>
        <p:spPr>
          <a:xfrm>
            <a:off x="2609931" y="25207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6DF7245-97F3-E3AE-226A-5536C36B0CFB}"/>
              </a:ext>
            </a:extLst>
          </p:cNvPr>
          <p:cNvSpPr/>
          <p:nvPr/>
        </p:nvSpPr>
        <p:spPr>
          <a:xfrm>
            <a:off x="2932645" y="252314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08C8A7BF-2CAC-3531-326D-10C05B23FBAE}"/>
              </a:ext>
            </a:extLst>
          </p:cNvPr>
          <p:cNvSpPr/>
          <p:nvPr/>
        </p:nvSpPr>
        <p:spPr>
          <a:xfrm>
            <a:off x="3255020" y="25207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1799874-A761-2096-31DB-35207C2A7BED}"/>
              </a:ext>
            </a:extLst>
          </p:cNvPr>
          <p:cNvSpPr/>
          <p:nvPr/>
        </p:nvSpPr>
        <p:spPr>
          <a:xfrm>
            <a:off x="3576011" y="25207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87BA6CD-39FF-A244-74E5-33B27D933C0F}"/>
              </a:ext>
            </a:extLst>
          </p:cNvPr>
          <p:cNvSpPr/>
          <p:nvPr/>
        </p:nvSpPr>
        <p:spPr>
          <a:xfrm>
            <a:off x="3896565" y="25207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94D8B95B-BDFA-4984-6CA0-14CF3B3A3B31}"/>
              </a:ext>
            </a:extLst>
          </p:cNvPr>
          <p:cNvSpPr/>
          <p:nvPr/>
        </p:nvSpPr>
        <p:spPr>
          <a:xfrm>
            <a:off x="4218842" y="25207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AA4BA218-E2E8-488A-7241-C9B679267F30}"/>
              </a:ext>
            </a:extLst>
          </p:cNvPr>
          <p:cNvSpPr/>
          <p:nvPr/>
        </p:nvSpPr>
        <p:spPr>
          <a:xfrm>
            <a:off x="4544257" y="251843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56388EB-2EE8-E8FE-96AD-785A18658495}"/>
              </a:ext>
            </a:extLst>
          </p:cNvPr>
          <p:cNvSpPr/>
          <p:nvPr/>
        </p:nvSpPr>
        <p:spPr>
          <a:xfrm>
            <a:off x="1320694" y="28436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BCF2231-B9EA-DA44-5BB8-B539D8C88796}"/>
              </a:ext>
            </a:extLst>
          </p:cNvPr>
          <p:cNvSpPr/>
          <p:nvPr/>
        </p:nvSpPr>
        <p:spPr>
          <a:xfrm>
            <a:off x="1641685" y="28436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31A60B0-0056-F44A-5B10-34726E7A4086}"/>
              </a:ext>
            </a:extLst>
          </p:cNvPr>
          <p:cNvSpPr/>
          <p:nvPr/>
        </p:nvSpPr>
        <p:spPr>
          <a:xfrm>
            <a:off x="1962239" y="284369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D122A12-E966-487C-7AA3-9DB6C2EE4EE2}"/>
              </a:ext>
            </a:extLst>
          </p:cNvPr>
          <p:cNvSpPr/>
          <p:nvPr/>
        </p:nvSpPr>
        <p:spPr>
          <a:xfrm>
            <a:off x="2284516" y="28436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DB8DE88-D917-98D3-4ED4-6F26CB9D4CEF}"/>
              </a:ext>
            </a:extLst>
          </p:cNvPr>
          <p:cNvSpPr/>
          <p:nvPr/>
        </p:nvSpPr>
        <p:spPr>
          <a:xfrm>
            <a:off x="2609931" y="28413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51A4352B-6239-EFE9-916A-6FCADDD1F27C}"/>
              </a:ext>
            </a:extLst>
          </p:cNvPr>
          <p:cNvSpPr/>
          <p:nvPr/>
        </p:nvSpPr>
        <p:spPr>
          <a:xfrm>
            <a:off x="2932645" y="284368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D873878-5334-0925-D1CC-B8C48C4C736E}"/>
              </a:ext>
            </a:extLst>
          </p:cNvPr>
          <p:cNvSpPr/>
          <p:nvPr/>
        </p:nvSpPr>
        <p:spPr>
          <a:xfrm>
            <a:off x="3255020" y="28413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553E9288-2D5A-4F6C-32AC-84D869C40D2E}"/>
              </a:ext>
            </a:extLst>
          </p:cNvPr>
          <p:cNvSpPr/>
          <p:nvPr/>
        </p:nvSpPr>
        <p:spPr>
          <a:xfrm>
            <a:off x="3576011" y="28413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263BE35-9E0A-7668-5348-F5C2CFD18229}"/>
              </a:ext>
            </a:extLst>
          </p:cNvPr>
          <p:cNvSpPr/>
          <p:nvPr/>
        </p:nvSpPr>
        <p:spPr>
          <a:xfrm>
            <a:off x="3896565" y="284133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AFB1C54-00F4-CEC3-4119-BB54E333A5B9}"/>
              </a:ext>
            </a:extLst>
          </p:cNvPr>
          <p:cNvSpPr/>
          <p:nvPr/>
        </p:nvSpPr>
        <p:spPr>
          <a:xfrm>
            <a:off x="4218842" y="28413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93E6EDD-9ABB-41E0-AA31-E8306F7B830B}"/>
              </a:ext>
            </a:extLst>
          </p:cNvPr>
          <p:cNvSpPr/>
          <p:nvPr/>
        </p:nvSpPr>
        <p:spPr>
          <a:xfrm>
            <a:off x="4544257" y="283898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5DF6370-10F7-6E9E-D29A-F488A070A4EC}"/>
              </a:ext>
            </a:extLst>
          </p:cNvPr>
          <p:cNvSpPr/>
          <p:nvPr/>
        </p:nvSpPr>
        <p:spPr>
          <a:xfrm>
            <a:off x="1320694" y="31825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0E31CE03-5AB8-0889-95B2-F82D34749EA2}"/>
              </a:ext>
            </a:extLst>
          </p:cNvPr>
          <p:cNvSpPr/>
          <p:nvPr/>
        </p:nvSpPr>
        <p:spPr>
          <a:xfrm>
            <a:off x="1641685" y="31825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1CB5DBF-3D33-D3B5-7453-8D8E56986E00}"/>
              </a:ext>
            </a:extLst>
          </p:cNvPr>
          <p:cNvSpPr/>
          <p:nvPr/>
        </p:nvSpPr>
        <p:spPr>
          <a:xfrm>
            <a:off x="1962239" y="31825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0ECFAD44-8C80-BB6A-598F-07AB9D3948D4}"/>
              </a:ext>
            </a:extLst>
          </p:cNvPr>
          <p:cNvSpPr/>
          <p:nvPr/>
        </p:nvSpPr>
        <p:spPr>
          <a:xfrm>
            <a:off x="2284516" y="31825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7A2E923-AB94-C208-0163-9DA13C51D3ED}"/>
              </a:ext>
            </a:extLst>
          </p:cNvPr>
          <p:cNvSpPr/>
          <p:nvPr/>
        </p:nvSpPr>
        <p:spPr>
          <a:xfrm>
            <a:off x="2609931" y="31801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69BC552-96DA-1C81-C142-AC403058CB0C}"/>
              </a:ext>
            </a:extLst>
          </p:cNvPr>
          <p:cNvSpPr/>
          <p:nvPr/>
        </p:nvSpPr>
        <p:spPr>
          <a:xfrm>
            <a:off x="2932645" y="318255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87CB6D8-CBE3-2D06-E18D-BFD173A4C8BA}"/>
              </a:ext>
            </a:extLst>
          </p:cNvPr>
          <p:cNvSpPr/>
          <p:nvPr/>
        </p:nvSpPr>
        <p:spPr>
          <a:xfrm>
            <a:off x="3255020" y="31802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90A9A5ED-7F3B-EB0F-C493-B6C2060BA879}"/>
              </a:ext>
            </a:extLst>
          </p:cNvPr>
          <p:cNvSpPr/>
          <p:nvPr/>
        </p:nvSpPr>
        <p:spPr>
          <a:xfrm>
            <a:off x="3576011" y="31802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66CFA3C8-FDC7-EFCB-FAC6-7EAA4BE5C254}"/>
              </a:ext>
            </a:extLst>
          </p:cNvPr>
          <p:cNvSpPr/>
          <p:nvPr/>
        </p:nvSpPr>
        <p:spPr>
          <a:xfrm>
            <a:off x="3896565" y="31802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5CB0737-CCB0-DBF0-25DF-EB8A55DDFCC7}"/>
              </a:ext>
            </a:extLst>
          </p:cNvPr>
          <p:cNvSpPr/>
          <p:nvPr/>
        </p:nvSpPr>
        <p:spPr>
          <a:xfrm>
            <a:off x="4218842" y="31801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E5189429-F8FA-CAD6-A312-D7C88728747A}"/>
              </a:ext>
            </a:extLst>
          </p:cNvPr>
          <p:cNvSpPr/>
          <p:nvPr/>
        </p:nvSpPr>
        <p:spPr>
          <a:xfrm>
            <a:off x="4544257" y="31778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ECB0B017-C601-3209-26AF-CF2553F92020}"/>
              </a:ext>
            </a:extLst>
          </p:cNvPr>
          <p:cNvSpPr/>
          <p:nvPr/>
        </p:nvSpPr>
        <p:spPr>
          <a:xfrm>
            <a:off x="1320694" y="35031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6787D719-9B1F-FD2F-14A1-6D5C44BF85F9}"/>
              </a:ext>
            </a:extLst>
          </p:cNvPr>
          <p:cNvSpPr/>
          <p:nvPr/>
        </p:nvSpPr>
        <p:spPr>
          <a:xfrm>
            <a:off x="1641685" y="35031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E1889B2-2C07-5FFD-3EC0-5185921E38B0}"/>
              </a:ext>
            </a:extLst>
          </p:cNvPr>
          <p:cNvSpPr/>
          <p:nvPr/>
        </p:nvSpPr>
        <p:spPr>
          <a:xfrm>
            <a:off x="1962239" y="35030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B745762-5B18-A44A-51AC-6C290DF1201D}"/>
              </a:ext>
            </a:extLst>
          </p:cNvPr>
          <p:cNvSpPr/>
          <p:nvPr/>
        </p:nvSpPr>
        <p:spPr>
          <a:xfrm>
            <a:off x="2284516" y="35030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D36EFD4-E160-4520-EDEE-81F5BACD1E30}"/>
              </a:ext>
            </a:extLst>
          </p:cNvPr>
          <p:cNvSpPr/>
          <p:nvPr/>
        </p:nvSpPr>
        <p:spPr>
          <a:xfrm>
            <a:off x="2609931" y="35007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5F9E1DD-D50C-798F-F3BE-2179BA2AE7F6}"/>
              </a:ext>
            </a:extLst>
          </p:cNvPr>
          <p:cNvSpPr/>
          <p:nvPr/>
        </p:nvSpPr>
        <p:spPr>
          <a:xfrm>
            <a:off x="2932645" y="3503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4B75F63-E8BC-E3B3-39BC-E96BE659531B}"/>
              </a:ext>
            </a:extLst>
          </p:cNvPr>
          <p:cNvSpPr/>
          <p:nvPr/>
        </p:nvSpPr>
        <p:spPr>
          <a:xfrm>
            <a:off x="3255020" y="35007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21B09E70-9D24-14BA-85D7-12FFA5A4227E}"/>
              </a:ext>
            </a:extLst>
          </p:cNvPr>
          <p:cNvSpPr/>
          <p:nvPr/>
        </p:nvSpPr>
        <p:spPr>
          <a:xfrm>
            <a:off x="3576011" y="35007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F64CC64-A686-B1E5-A5B7-7DA6DA576B65}"/>
              </a:ext>
            </a:extLst>
          </p:cNvPr>
          <p:cNvSpPr/>
          <p:nvPr/>
        </p:nvSpPr>
        <p:spPr>
          <a:xfrm>
            <a:off x="3896565" y="35007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592833A-8116-48DF-16FE-173EF0B89CAF}"/>
              </a:ext>
            </a:extLst>
          </p:cNvPr>
          <p:cNvSpPr/>
          <p:nvPr/>
        </p:nvSpPr>
        <p:spPr>
          <a:xfrm>
            <a:off x="4218842" y="35007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E67DEB9-5364-1489-49FC-784015C7DD6F}"/>
              </a:ext>
            </a:extLst>
          </p:cNvPr>
          <p:cNvSpPr/>
          <p:nvPr/>
        </p:nvSpPr>
        <p:spPr>
          <a:xfrm>
            <a:off x="4544257" y="34983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268B0E1-6F40-49FC-7810-932B01D74372}"/>
              </a:ext>
            </a:extLst>
          </p:cNvPr>
          <p:cNvSpPr/>
          <p:nvPr/>
        </p:nvSpPr>
        <p:spPr>
          <a:xfrm>
            <a:off x="1320694" y="3826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D67273A-8CCA-01BE-2F17-02B5DACE980B}"/>
              </a:ext>
            </a:extLst>
          </p:cNvPr>
          <p:cNvSpPr/>
          <p:nvPr/>
        </p:nvSpPr>
        <p:spPr>
          <a:xfrm>
            <a:off x="1641685" y="38259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98026A9-DE1A-4008-8DF0-0C372594A7BB}"/>
              </a:ext>
            </a:extLst>
          </p:cNvPr>
          <p:cNvSpPr/>
          <p:nvPr/>
        </p:nvSpPr>
        <p:spPr>
          <a:xfrm>
            <a:off x="1962239" y="38259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23F9B24-1F11-776A-1447-414448BDD25A}"/>
              </a:ext>
            </a:extLst>
          </p:cNvPr>
          <p:cNvSpPr/>
          <p:nvPr/>
        </p:nvSpPr>
        <p:spPr>
          <a:xfrm>
            <a:off x="2284516" y="38259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411A154-02E4-CAB7-96FD-E6346A3D6083}"/>
              </a:ext>
            </a:extLst>
          </p:cNvPr>
          <p:cNvSpPr/>
          <p:nvPr/>
        </p:nvSpPr>
        <p:spPr>
          <a:xfrm>
            <a:off x="2609931" y="38236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E80E9A0-6B64-2F00-61CE-ED9E200E0A33}"/>
              </a:ext>
            </a:extLst>
          </p:cNvPr>
          <p:cNvSpPr/>
          <p:nvPr/>
        </p:nvSpPr>
        <p:spPr>
          <a:xfrm>
            <a:off x="2932645" y="382599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5B460C91-5341-86D3-C8BE-2870B7CC0414}"/>
              </a:ext>
            </a:extLst>
          </p:cNvPr>
          <p:cNvSpPr/>
          <p:nvPr/>
        </p:nvSpPr>
        <p:spPr>
          <a:xfrm>
            <a:off x="3255020" y="38236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2D65B4CD-F449-7961-A7EE-5E212A03381A}"/>
              </a:ext>
            </a:extLst>
          </p:cNvPr>
          <p:cNvSpPr/>
          <p:nvPr/>
        </p:nvSpPr>
        <p:spPr>
          <a:xfrm>
            <a:off x="3576011" y="38236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1F8D75E6-EBFA-B1CC-7428-934320CBBAD8}"/>
              </a:ext>
            </a:extLst>
          </p:cNvPr>
          <p:cNvSpPr/>
          <p:nvPr/>
        </p:nvSpPr>
        <p:spPr>
          <a:xfrm>
            <a:off x="3896565" y="38236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6C6B661-1F72-B7FA-6683-D66F032D996B}"/>
              </a:ext>
            </a:extLst>
          </p:cNvPr>
          <p:cNvSpPr/>
          <p:nvPr/>
        </p:nvSpPr>
        <p:spPr>
          <a:xfrm>
            <a:off x="4218842" y="38236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F496362-BB6E-2829-0CE5-71CA3CC3D0DC}"/>
              </a:ext>
            </a:extLst>
          </p:cNvPr>
          <p:cNvSpPr/>
          <p:nvPr/>
        </p:nvSpPr>
        <p:spPr>
          <a:xfrm>
            <a:off x="4544257" y="38212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0390BFF9-0143-0B6A-B296-F39A31FCD22E}"/>
              </a:ext>
            </a:extLst>
          </p:cNvPr>
          <p:cNvSpPr/>
          <p:nvPr/>
        </p:nvSpPr>
        <p:spPr>
          <a:xfrm>
            <a:off x="1320694" y="414654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291DFB1-962D-36C0-0649-05E30F0B8CD6}"/>
              </a:ext>
            </a:extLst>
          </p:cNvPr>
          <p:cNvSpPr/>
          <p:nvPr/>
        </p:nvSpPr>
        <p:spPr>
          <a:xfrm>
            <a:off x="1641685" y="41465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EE05D2E-7B48-DDF1-42BA-1B1B2F7F7C07}"/>
              </a:ext>
            </a:extLst>
          </p:cNvPr>
          <p:cNvSpPr/>
          <p:nvPr/>
        </p:nvSpPr>
        <p:spPr>
          <a:xfrm>
            <a:off x="1962239" y="414654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372F385F-AE31-D5E6-38C4-D6C55FA91520}"/>
              </a:ext>
            </a:extLst>
          </p:cNvPr>
          <p:cNvSpPr/>
          <p:nvPr/>
        </p:nvSpPr>
        <p:spPr>
          <a:xfrm>
            <a:off x="2284516" y="414654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600256E-43CC-BBF6-B27D-BCAEE42BA3E8}"/>
              </a:ext>
            </a:extLst>
          </p:cNvPr>
          <p:cNvSpPr/>
          <p:nvPr/>
        </p:nvSpPr>
        <p:spPr>
          <a:xfrm>
            <a:off x="2609931" y="41441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A5287583-7CA9-3070-5A0B-EDBD07E23A76}"/>
              </a:ext>
            </a:extLst>
          </p:cNvPr>
          <p:cNvSpPr/>
          <p:nvPr/>
        </p:nvSpPr>
        <p:spPr>
          <a:xfrm>
            <a:off x="2932645" y="414654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92A41834-5F4E-E7DE-DE7C-624C59189713}"/>
              </a:ext>
            </a:extLst>
          </p:cNvPr>
          <p:cNvSpPr/>
          <p:nvPr/>
        </p:nvSpPr>
        <p:spPr>
          <a:xfrm>
            <a:off x="3255020" y="41441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284E5DD4-41E0-8CF5-776C-E87DD0F74BD9}"/>
              </a:ext>
            </a:extLst>
          </p:cNvPr>
          <p:cNvSpPr/>
          <p:nvPr/>
        </p:nvSpPr>
        <p:spPr>
          <a:xfrm>
            <a:off x="3576011" y="41441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1D1C74E-E810-F840-9E06-F046CCC8B11C}"/>
              </a:ext>
            </a:extLst>
          </p:cNvPr>
          <p:cNvSpPr/>
          <p:nvPr/>
        </p:nvSpPr>
        <p:spPr>
          <a:xfrm>
            <a:off x="3896565" y="414419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4B94DD04-4F78-2BAE-4F1C-37709D0E4B98}"/>
              </a:ext>
            </a:extLst>
          </p:cNvPr>
          <p:cNvSpPr/>
          <p:nvPr/>
        </p:nvSpPr>
        <p:spPr>
          <a:xfrm>
            <a:off x="4218842" y="41441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8BC7C812-8494-66E3-4929-53BBA286500C}"/>
              </a:ext>
            </a:extLst>
          </p:cNvPr>
          <p:cNvSpPr/>
          <p:nvPr/>
        </p:nvSpPr>
        <p:spPr>
          <a:xfrm>
            <a:off x="4544257" y="41418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6BBD3AAA-3F55-84CA-EEED-FC23EC025F1F}"/>
              </a:ext>
            </a:extLst>
          </p:cNvPr>
          <p:cNvSpPr/>
          <p:nvPr/>
        </p:nvSpPr>
        <p:spPr>
          <a:xfrm>
            <a:off x="1320693" y="447871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C3AC82E4-215F-9D50-BAEE-18BE73966C7F}"/>
              </a:ext>
            </a:extLst>
          </p:cNvPr>
          <p:cNvSpPr/>
          <p:nvPr/>
        </p:nvSpPr>
        <p:spPr>
          <a:xfrm>
            <a:off x="1641684" y="44787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ACB36C8-9E42-BFDE-DA60-4B7072B8EF7C}"/>
              </a:ext>
            </a:extLst>
          </p:cNvPr>
          <p:cNvSpPr/>
          <p:nvPr/>
        </p:nvSpPr>
        <p:spPr>
          <a:xfrm>
            <a:off x="1962238" y="447871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0A500782-344E-3E7A-320A-7B31B98A462E}"/>
              </a:ext>
            </a:extLst>
          </p:cNvPr>
          <p:cNvSpPr/>
          <p:nvPr/>
        </p:nvSpPr>
        <p:spPr>
          <a:xfrm>
            <a:off x="2284515" y="44787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0765AC6-5383-7BFA-8C25-9240CF9475B4}"/>
              </a:ext>
            </a:extLst>
          </p:cNvPr>
          <p:cNvSpPr/>
          <p:nvPr/>
        </p:nvSpPr>
        <p:spPr>
          <a:xfrm>
            <a:off x="2609930" y="44763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34AB7DD6-35B2-0E93-9EBC-C19AD13B9C1E}"/>
              </a:ext>
            </a:extLst>
          </p:cNvPr>
          <p:cNvSpPr/>
          <p:nvPr/>
        </p:nvSpPr>
        <p:spPr>
          <a:xfrm>
            <a:off x="2932644" y="44787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7FA36C5C-79C9-FF73-E7F9-A5D454197F03}"/>
              </a:ext>
            </a:extLst>
          </p:cNvPr>
          <p:cNvSpPr/>
          <p:nvPr/>
        </p:nvSpPr>
        <p:spPr>
          <a:xfrm>
            <a:off x="3255019" y="44763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697BD35-5323-1BC4-07C5-A24D3373437C}"/>
              </a:ext>
            </a:extLst>
          </p:cNvPr>
          <p:cNvSpPr/>
          <p:nvPr/>
        </p:nvSpPr>
        <p:spPr>
          <a:xfrm>
            <a:off x="3576010" y="44763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EBC6C57-C3D1-1C95-D091-A65B04B258CF}"/>
              </a:ext>
            </a:extLst>
          </p:cNvPr>
          <p:cNvSpPr/>
          <p:nvPr/>
        </p:nvSpPr>
        <p:spPr>
          <a:xfrm>
            <a:off x="3896564" y="447635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1FBA206-700C-D248-EB3F-AC4DA0606836}"/>
              </a:ext>
            </a:extLst>
          </p:cNvPr>
          <p:cNvSpPr/>
          <p:nvPr/>
        </p:nvSpPr>
        <p:spPr>
          <a:xfrm>
            <a:off x="4218841" y="44763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EDFC1744-730D-2D78-4DF4-88021B3AC20D}"/>
              </a:ext>
            </a:extLst>
          </p:cNvPr>
          <p:cNvSpPr/>
          <p:nvPr/>
        </p:nvSpPr>
        <p:spPr>
          <a:xfrm>
            <a:off x="4544256" y="4474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D3E98828-BE83-C0F9-C528-12F62740B144}"/>
              </a:ext>
            </a:extLst>
          </p:cNvPr>
          <p:cNvSpPr/>
          <p:nvPr/>
        </p:nvSpPr>
        <p:spPr>
          <a:xfrm>
            <a:off x="1320693" y="48016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5E5E5C6D-B84A-F70E-EC50-3D48DE03AB9E}"/>
              </a:ext>
            </a:extLst>
          </p:cNvPr>
          <p:cNvSpPr/>
          <p:nvPr/>
        </p:nvSpPr>
        <p:spPr>
          <a:xfrm>
            <a:off x="1641684" y="48016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AAB2A63-E988-2EA5-6C5A-2CA4745CDBE0}"/>
              </a:ext>
            </a:extLst>
          </p:cNvPr>
          <p:cNvSpPr/>
          <p:nvPr/>
        </p:nvSpPr>
        <p:spPr>
          <a:xfrm>
            <a:off x="1962238" y="48016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2EA91A7-CC5B-6013-F408-67B67CEE41C6}"/>
              </a:ext>
            </a:extLst>
          </p:cNvPr>
          <p:cNvSpPr/>
          <p:nvPr/>
        </p:nvSpPr>
        <p:spPr>
          <a:xfrm>
            <a:off x="2284515" y="48016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7B20069E-52CC-CE11-C0C2-70973589FDEE}"/>
              </a:ext>
            </a:extLst>
          </p:cNvPr>
          <p:cNvSpPr/>
          <p:nvPr/>
        </p:nvSpPr>
        <p:spPr>
          <a:xfrm>
            <a:off x="2609930" y="47992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F628C064-BDE9-811D-23F3-1EF619280E58}"/>
              </a:ext>
            </a:extLst>
          </p:cNvPr>
          <p:cNvSpPr/>
          <p:nvPr/>
        </p:nvSpPr>
        <p:spPr>
          <a:xfrm>
            <a:off x="2932644" y="48016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5886BC7-4CAA-DF28-89BA-D396B97827C9}"/>
              </a:ext>
            </a:extLst>
          </p:cNvPr>
          <p:cNvSpPr/>
          <p:nvPr/>
        </p:nvSpPr>
        <p:spPr>
          <a:xfrm>
            <a:off x="3255019" y="47992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74279EA4-1A4E-AFBA-E315-E5DF08D3FE23}"/>
              </a:ext>
            </a:extLst>
          </p:cNvPr>
          <p:cNvSpPr/>
          <p:nvPr/>
        </p:nvSpPr>
        <p:spPr>
          <a:xfrm>
            <a:off x="3576010" y="47992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2914EB96-937E-A972-9A4D-162B18FB04EC}"/>
              </a:ext>
            </a:extLst>
          </p:cNvPr>
          <p:cNvSpPr/>
          <p:nvPr/>
        </p:nvSpPr>
        <p:spPr>
          <a:xfrm>
            <a:off x="3896564" y="47992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DB1B6C9-B39B-99CE-3B11-F041D5D96C0B}"/>
              </a:ext>
            </a:extLst>
          </p:cNvPr>
          <p:cNvSpPr/>
          <p:nvPr/>
        </p:nvSpPr>
        <p:spPr>
          <a:xfrm>
            <a:off x="4218841" y="47992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EB923830-2969-89D6-A9BF-256F8CD812B6}"/>
              </a:ext>
            </a:extLst>
          </p:cNvPr>
          <p:cNvSpPr/>
          <p:nvPr/>
        </p:nvSpPr>
        <p:spPr>
          <a:xfrm>
            <a:off x="4544256" y="47969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3C5E9CAE-7356-BB77-6131-7165A58AE0EC}"/>
              </a:ext>
            </a:extLst>
          </p:cNvPr>
          <p:cNvSpPr/>
          <p:nvPr/>
        </p:nvSpPr>
        <p:spPr>
          <a:xfrm>
            <a:off x="1320693" y="512215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828BB6C-EBE6-8761-7CED-CFB5B5E050C4}"/>
              </a:ext>
            </a:extLst>
          </p:cNvPr>
          <p:cNvSpPr/>
          <p:nvPr/>
        </p:nvSpPr>
        <p:spPr>
          <a:xfrm>
            <a:off x="1641684" y="51221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BAD59D40-1F10-E4CC-C083-DB2092C8F069}"/>
              </a:ext>
            </a:extLst>
          </p:cNvPr>
          <p:cNvSpPr/>
          <p:nvPr/>
        </p:nvSpPr>
        <p:spPr>
          <a:xfrm>
            <a:off x="1962238" y="51221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C74B57F-460D-C18F-AE3F-20754EF2A92A}"/>
              </a:ext>
            </a:extLst>
          </p:cNvPr>
          <p:cNvSpPr/>
          <p:nvPr/>
        </p:nvSpPr>
        <p:spPr>
          <a:xfrm>
            <a:off x="2284515" y="51221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81509E2-C69B-1C36-31F0-D04FA83F3507}"/>
              </a:ext>
            </a:extLst>
          </p:cNvPr>
          <p:cNvSpPr/>
          <p:nvPr/>
        </p:nvSpPr>
        <p:spPr>
          <a:xfrm>
            <a:off x="2609930" y="51197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99A05F3-A2A1-E364-3754-15763AA487F4}"/>
              </a:ext>
            </a:extLst>
          </p:cNvPr>
          <p:cNvSpPr/>
          <p:nvPr/>
        </p:nvSpPr>
        <p:spPr>
          <a:xfrm>
            <a:off x="2932644" y="51221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89C4415-5D52-4C66-4607-D93206BE29AD}"/>
              </a:ext>
            </a:extLst>
          </p:cNvPr>
          <p:cNvSpPr/>
          <p:nvPr/>
        </p:nvSpPr>
        <p:spPr>
          <a:xfrm>
            <a:off x="3255019" y="51198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EF678FA1-8A69-CC79-B5E8-5C9BDA47380B}"/>
              </a:ext>
            </a:extLst>
          </p:cNvPr>
          <p:cNvSpPr/>
          <p:nvPr/>
        </p:nvSpPr>
        <p:spPr>
          <a:xfrm>
            <a:off x="3576010" y="51198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C6936674-A39C-39E4-F78B-920AB1786CE4}"/>
              </a:ext>
            </a:extLst>
          </p:cNvPr>
          <p:cNvSpPr/>
          <p:nvPr/>
        </p:nvSpPr>
        <p:spPr>
          <a:xfrm>
            <a:off x="3896564" y="51198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5EB2C82-10AA-80AD-40FD-40A9E7CDCBAF}"/>
              </a:ext>
            </a:extLst>
          </p:cNvPr>
          <p:cNvSpPr/>
          <p:nvPr/>
        </p:nvSpPr>
        <p:spPr>
          <a:xfrm>
            <a:off x="4218841" y="51197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4E31C74-0F50-A390-2F2D-B91F0963E450}"/>
              </a:ext>
            </a:extLst>
          </p:cNvPr>
          <p:cNvSpPr/>
          <p:nvPr/>
        </p:nvSpPr>
        <p:spPr>
          <a:xfrm>
            <a:off x="4544256" y="51174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2195A6E8-DB72-C2A3-7463-D0EA603D0860}"/>
              </a:ext>
            </a:extLst>
          </p:cNvPr>
          <p:cNvSpPr/>
          <p:nvPr/>
        </p:nvSpPr>
        <p:spPr>
          <a:xfrm>
            <a:off x="4866742" y="18749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DBEDEB0C-4E78-40D2-AE67-EA04BFB17FF9}"/>
              </a:ext>
            </a:extLst>
          </p:cNvPr>
          <p:cNvSpPr/>
          <p:nvPr/>
        </p:nvSpPr>
        <p:spPr>
          <a:xfrm>
            <a:off x="4866742" y="21955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ABE635A-01C8-1C29-2B29-915258D054C0}"/>
              </a:ext>
            </a:extLst>
          </p:cNvPr>
          <p:cNvSpPr/>
          <p:nvPr/>
        </p:nvSpPr>
        <p:spPr>
          <a:xfrm>
            <a:off x="4866742" y="251843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50C2C8B9-5347-1FF4-3250-B3B155BBCDB9}"/>
              </a:ext>
            </a:extLst>
          </p:cNvPr>
          <p:cNvSpPr/>
          <p:nvPr/>
        </p:nvSpPr>
        <p:spPr>
          <a:xfrm>
            <a:off x="4866742" y="283898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ACB167EC-C864-9CB7-5964-760CB9F2F65C}"/>
              </a:ext>
            </a:extLst>
          </p:cNvPr>
          <p:cNvSpPr/>
          <p:nvPr/>
        </p:nvSpPr>
        <p:spPr>
          <a:xfrm>
            <a:off x="4866742" y="31778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77C29E10-FE35-768C-9425-C48DBFFAE148}"/>
              </a:ext>
            </a:extLst>
          </p:cNvPr>
          <p:cNvSpPr/>
          <p:nvPr/>
        </p:nvSpPr>
        <p:spPr>
          <a:xfrm>
            <a:off x="4866742" y="34983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5342858D-EFEB-8E43-3333-0DD1E096A08E}"/>
              </a:ext>
            </a:extLst>
          </p:cNvPr>
          <p:cNvSpPr/>
          <p:nvPr/>
        </p:nvSpPr>
        <p:spPr>
          <a:xfrm>
            <a:off x="4866742" y="38212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C9AEFD9-A527-B182-C242-2D86C786D734}"/>
              </a:ext>
            </a:extLst>
          </p:cNvPr>
          <p:cNvSpPr/>
          <p:nvPr/>
        </p:nvSpPr>
        <p:spPr>
          <a:xfrm>
            <a:off x="4866742" y="41418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0EF44769-C396-7BA1-E481-DA794875F0C8}"/>
              </a:ext>
            </a:extLst>
          </p:cNvPr>
          <p:cNvSpPr/>
          <p:nvPr/>
        </p:nvSpPr>
        <p:spPr>
          <a:xfrm>
            <a:off x="4866741" y="4474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4450C76E-0AFF-48B4-B885-3B8781B2A19E}"/>
              </a:ext>
            </a:extLst>
          </p:cNvPr>
          <p:cNvSpPr/>
          <p:nvPr/>
        </p:nvSpPr>
        <p:spPr>
          <a:xfrm>
            <a:off x="4866741" y="47969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73AD1A12-B4EF-2CBC-9416-542098CD40E0}"/>
              </a:ext>
            </a:extLst>
          </p:cNvPr>
          <p:cNvSpPr/>
          <p:nvPr/>
        </p:nvSpPr>
        <p:spPr>
          <a:xfrm>
            <a:off x="4866741" y="51174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C8BB46A-891E-17F8-AAC7-46DA466F1090}"/>
              </a:ext>
            </a:extLst>
          </p:cNvPr>
          <p:cNvSpPr/>
          <p:nvPr/>
        </p:nvSpPr>
        <p:spPr>
          <a:xfrm>
            <a:off x="1320694" y="54098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A8FE287-4757-B417-5DE1-89913459E7FB}"/>
              </a:ext>
            </a:extLst>
          </p:cNvPr>
          <p:cNvSpPr/>
          <p:nvPr/>
        </p:nvSpPr>
        <p:spPr>
          <a:xfrm>
            <a:off x="1641685" y="54098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C9783A9F-08E2-6FBA-4E17-7AF07CC85353}"/>
              </a:ext>
            </a:extLst>
          </p:cNvPr>
          <p:cNvSpPr/>
          <p:nvPr/>
        </p:nvSpPr>
        <p:spPr>
          <a:xfrm>
            <a:off x="1962239" y="54098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6D9607AA-87EC-DAF9-B85B-3B8BE16C4ABC}"/>
              </a:ext>
            </a:extLst>
          </p:cNvPr>
          <p:cNvSpPr/>
          <p:nvPr/>
        </p:nvSpPr>
        <p:spPr>
          <a:xfrm>
            <a:off x="2284516" y="54098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B600E948-D42C-BB78-E489-F3CF96DDD035}"/>
              </a:ext>
            </a:extLst>
          </p:cNvPr>
          <p:cNvSpPr/>
          <p:nvPr/>
        </p:nvSpPr>
        <p:spPr>
          <a:xfrm>
            <a:off x="2609931" y="54074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B8D6C44E-F99F-2DBA-3D52-40BD15ECEEF1}"/>
              </a:ext>
            </a:extLst>
          </p:cNvPr>
          <p:cNvSpPr/>
          <p:nvPr/>
        </p:nvSpPr>
        <p:spPr>
          <a:xfrm>
            <a:off x="2932645" y="54098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585D161F-9D02-514A-F707-AF17D95B2C4C}"/>
              </a:ext>
            </a:extLst>
          </p:cNvPr>
          <p:cNvSpPr/>
          <p:nvPr/>
        </p:nvSpPr>
        <p:spPr>
          <a:xfrm>
            <a:off x="3255020" y="54074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DF87B182-E135-37F6-F417-931DABB7A6BF}"/>
              </a:ext>
            </a:extLst>
          </p:cNvPr>
          <p:cNvSpPr/>
          <p:nvPr/>
        </p:nvSpPr>
        <p:spPr>
          <a:xfrm>
            <a:off x="3576011" y="54074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02DF3E78-DB28-CB14-1D49-8A32DCF67787}"/>
              </a:ext>
            </a:extLst>
          </p:cNvPr>
          <p:cNvSpPr/>
          <p:nvPr/>
        </p:nvSpPr>
        <p:spPr>
          <a:xfrm>
            <a:off x="3896565" y="54074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38497553-21EA-C2B7-C860-64DC137C7949}"/>
              </a:ext>
            </a:extLst>
          </p:cNvPr>
          <p:cNvSpPr/>
          <p:nvPr/>
        </p:nvSpPr>
        <p:spPr>
          <a:xfrm>
            <a:off x="4218842" y="54074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8E5C0B02-BF7A-A358-F24A-900941C90F9F}"/>
              </a:ext>
            </a:extLst>
          </p:cNvPr>
          <p:cNvSpPr/>
          <p:nvPr/>
        </p:nvSpPr>
        <p:spPr>
          <a:xfrm>
            <a:off x="4544257" y="5405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11D74EEC-EF1E-0FC9-47BF-AD54EC180A57}"/>
              </a:ext>
            </a:extLst>
          </p:cNvPr>
          <p:cNvSpPr/>
          <p:nvPr/>
        </p:nvSpPr>
        <p:spPr>
          <a:xfrm>
            <a:off x="4866742" y="5405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C2AA0F2E-F6AF-6780-1576-07083653EFAE}"/>
              </a:ext>
            </a:extLst>
          </p:cNvPr>
          <p:cNvCxnSpPr>
            <a:cxnSpLocks/>
            <a:stCxn id="275" idx="5"/>
            <a:endCxn id="320" idx="1"/>
          </p:cNvCxnSpPr>
          <p:nvPr/>
        </p:nvCxnSpPr>
        <p:spPr>
          <a:xfrm>
            <a:off x="1457498" y="5258964"/>
            <a:ext cx="207659" cy="1743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3" name="Picture 482">
            <a:extLst>
              <a:ext uri="{FF2B5EF4-FFF2-40B4-BE49-F238E27FC236}">
                <a16:creationId xmlns:a16="http://schemas.microsoft.com/office/drawing/2014/main" id="{AB263C83-0336-2796-4B77-7042E883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03" b="19094"/>
          <a:stretch/>
        </p:blipFill>
        <p:spPr>
          <a:xfrm>
            <a:off x="6540981" y="2315946"/>
            <a:ext cx="2133292" cy="2181528"/>
          </a:xfrm>
          <a:prstGeom prst="rect">
            <a:avLst/>
          </a:prstGeom>
        </p:spPr>
      </p:pic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id="{FCE2BEDB-A00E-8C0C-A737-7484B678FA89}"/>
              </a:ext>
            </a:extLst>
          </p:cNvPr>
          <p:cNvCxnSpPr>
            <a:cxnSpLocks/>
          </p:cNvCxnSpPr>
          <p:nvPr/>
        </p:nvCxnSpPr>
        <p:spPr>
          <a:xfrm flipH="1">
            <a:off x="8245502" y="2111999"/>
            <a:ext cx="863390" cy="652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9" name="TextBox 488">
            <a:extLst>
              <a:ext uri="{FF2B5EF4-FFF2-40B4-BE49-F238E27FC236}">
                <a16:creationId xmlns:a16="http://schemas.microsoft.com/office/drawing/2014/main" id="{8B152542-8C41-966C-7A8C-D328F50CE5F1}"/>
              </a:ext>
            </a:extLst>
          </p:cNvPr>
          <p:cNvSpPr txBox="1"/>
          <p:nvPr/>
        </p:nvSpPr>
        <p:spPr>
          <a:xfrm>
            <a:off x="9167207" y="1653738"/>
            <a:ext cx="2492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and Vegetation </a:t>
            </a:r>
          </a:p>
          <a:p>
            <a:r>
              <a:rPr lang="en-US" dirty="0"/>
              <a:t>at each node</a:t>
            </a:r>
          </a:p>
        </p:txBody>
      </p:sp>
    </p:spTree>
    <p:extLst>
      <p:ext uri="{BB962C8B-B14F-4D97-AF65-F5344CB8AC3E}">
        <p14:creationId xmlns:p14="http://schemas.microsoft.com/office/powerpoint/2010/main" val="571825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90FA-35F1-B05E-55B5-C30DCEF82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ECE9C-9DCC-2DB3-9F1D-E912000F3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798" y="1579552"/>
            <a:ext cx="5391973" cy="44620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01C7D-EE35-1063-42ED-F2E9193C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Visualized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E1F61A-19B9-9561-4961-DE028E61E7DA}"/>
              </a:ext>
            </a:extLst>
          </p:cNvPr>
          <p:cNvSpPr/>
          <p:nvPr/>
        </p:nvSpPr>
        <p:spPr>
          <a:xfrm>
            <a:off x="5889240" y="3595556"/>
            <a:ext cx="206760" cy="206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996976-3285-C0CB-6731-FD25F71CB9E1}"/>
              </a:ext>
            </a:extLst>
          </p:cNvPr>
          <p:cNvSpPr/>
          <p:nvPr/>
        </p:nvSpPr>
        <p:spPr>
          <a:xfrm>
            <a:off x="4779308" y="2508960"/>
            <a:ext cx="206760" cy="206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614E85-0BDE-1BB8-F174-9AC16B6CD166}"/>
              </a:ext>
            </a:extLst>
          </p:cNvPr>
          <p:cNvCxnSpPr>
            <a:stCxn id="7" idx="4"/>
          </p:cNvCxnSpPr>
          <p:nvPr/>
        </p:nvCxnSpPr>
        <p:spPr>
          <a:xfrm>
            <a:off x="4882688" y="2715720"/>
            <a:ext cx="0" cy="2181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2A9A78-4A64-1F1C-3EFB-A66D274C0348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096000" y="3698936"/>
            <a:ext cx="2059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CF1C7B46-9303-9FC4-CFBC-93CDFC57CAD0}"/>
              </a:ext>
            </a:extLst>
          </p:cNvPr>
          <p:cNvSpPr/>
          <p:nvPr/>
        </p:nvSpPr>
        <p:spPr>
          <a:xfrm>
            <a:off x="3574223" y="1332197"/>
            <a:ext cx="420922" cy="459191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C55219F-E84E-8224-7CA5-5FE505CE9642}"/>
              </a:ext>
            </a:extLst>
          </p:cNvPr>
          <p:cNvSpPr/>
          <p:nvPr/>
        </p:nvSpPr>
        <p:spPr>
          <a:xfrm>
            <a:off x="7990095" y="5748068"/>
            <a:ext cx="420922" cy="459191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B0A2-6C12-9862-C85E-9BD499A0AE32}"/>
              </a:ext>
            </a:extLst>
          </p:cNvPr>
          <p:cNvSpPr txBox="1"/>
          <p:nvPr/>
        </p:nvSpPr>
        <p:spPr>
          <a:xfrm>
            <a:off x="2015775" y="6332097"/>
            <a:ext cx="890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Maximum</a:t>
            </a:r>
            <a:r>
              <a:rPr lang="en-US" dirty="0"/>
              <a:t> value of the visual and audio detection functions for worst case scenario</a:t>
            </a:r>
          </a:p>
        </p:txBody>
      </p:sp>
    </p:spTree>
    <p:extLst>
      <p:ext uri="{BB962C8B-B14F-4D97-AF65-F5344CB8AC3E}">
        <p14:creationId xmlns:p14="http://schemas.microsoft.com/office/powerpoint/2010/main" val="341513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E034-ED1A-F77C-6279-FFE96B51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11F7-9535-CF00-0377-17DBE0B6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7266A-F927-E000-72A8-E3C19F7490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5006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 Degree of Freedom Equation of Motion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3589B-C7AE-9CB4-988C-05B42D50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60" y="1974175"/>
            <a:ext cx="6027479" cy="341028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D61AA2-E02C-8579-1B10-6040B0DC795E}"/>
              </a:ext>
            </a:extLst>
          </p:cNvPr>
          <p:cNvSpPr txBox="1">
            <a:spLocks/>
          </p:cNvSpPr>
          <p:nvPr/>
        </p:nvSpPr>
        <p:spPr>
          <a:xfrm>
            <a:off x="838200" y="5545136"/>
            <a:ext cx="10515600" cy="50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Accounts for regenerative braking and generator state of charge</a:t>
            </a:r>
          </a:p>
        </p:txBody>
      </p:sp>
    </p:spTree>
    <p:extLst>
      <p:ext uri="{BB962C8B-B14F-4D97-AF65-F5344CB8AC3E}">
        <p14:creationId xmlns:p14="http://schemas.microsoft.com/office/powerpoint/2010/main" val="193315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1984-8E93-F55A-90E3-D5C3021B8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CA4A-DA4F-9198-A9D9-765CA3EA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(show the addition of node network layer 2)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4C28B2-6590-F466-F7CE-AD6BA95557F2}"/>
              </a:ext>
            </a:extLst>
          </p:cNvPr>
          <p:cNvCxnSpPr>
            <a:cxnSpLocks/>
            <a:stCxn id="108" idx="2"/>
            <a:endCxn id="105" idx="6"/>
          </p:cNvCxnSpPr>
          <p:nvPr/>
        </p:nvCxnSpPr>
        <p:spPr>
          <a:xfrm flipH="1">
            <a:off x="7093680" y="3535736"/>
            <a:ext cx="2029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A888CF-C83E-50A0-81A4-332CE717EF4F}"/>
              </a:ext>
            </a:extLst>
          </p:cNvPr>
          <p:cNvCxnSpPr>
            <a:cxnSpLocks/>
            <a:stCxn id="112" idx="2"/>
            <a:endCxn id="109" idx="6"/>
          </p:cNvCxnSpPr>
          <p:nvPr/>
        </p:nvCxnSpPr>
        <p:spPr>
          <a:xfrm flipH="1">
            <a:off x="7086803" y="4341297"/>
            <a:ext cx="2029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7A51023F-06EE-E061-8756-F9D9670961F3}"/>
              </a:ext>
            </a:extLst>
          </p:cNvPr>
          <p:cNvSpPr/>
          <p:nvPr/>
        </p:nvSpPr>
        <p:spPr>
          <a:xfrm>
            <a:off x="6687722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8A9D46-B823-27EF-26A3-60540F35A48E}"/>
              </a:ext>
            </a:extLst>
          </p:cNvPr>
          <p:cNvSpPr/>
          <p:nvPr/>
        </p:nvSpPr>
        <p:spPr>
          <a:xfrm>
            <a:off x="7499638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3C4015F-9FA2-DD7E-F383-5CD23E1D472E}"/>
              </a:ext>
            </a:extLst>
          </p:cNvPr>
          <p:cNvSpPr/>
          <p:nvPr/>
        </p:nvSpPr>
        <p:spPr>
          <a:xfrm>
            <a:off x="8311554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305139B-009E-82EE-6009-2A9D6AF32563}"/>
              </a:ext>
            </a:extLst>
          </p:cNvPr>
          <p:cNvSpPr/>
          <p:nvPr/>
        </p:nvSpPr>
        <p:spPr>
          <a:xfrm>
            <a:off x="9123470" y="3332757"/>
            <a:ext cx="405958" cy="4059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31F47EB-35CC-BD84-4A09-C820E3D418CA}"/>
              </a:ext>
            </a:extLst>
          </p:cNvPr>
          <p:cNvSpPr/>
          <p:nvPr/>
        </p:nvSpPr>
        <p:spPr>
          <a:xfrm>
            <a:off x="6680845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F89611D-090C-3F8B-F387-D29C881E7F65}"/>
              </a:ext>
            </a:extLst>
          </p:cNvPr>
          <p:cNvSpPr/>
          <p:nvPr/>
        </p:nvSpPr>
        <p:spPr>
          <a:xfrm>
            <a:off x="7492761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AEDEDE1-02F2-0097-18BF-FAF38BA8879E}"/>
              </a:ext>
            </a:extLst>
          </p:cNvPr>
          <p:cNvSpPr/>
          <p:nvPr/>
        </p:nvSpPr>
        <p:spPr>
          <a:xfrm>
            <a:off x="8304677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2EED9D8-50C3-41A4-B7D7-76AA8579E784}"/>
              </a:ext>
            </a:extLst>
          </p:cNvPr>
          <p:cNvSpPr/>
          <p:nvPr/>
        </p:nvSpPr>
        <p:spPr>
          <a:xfrm>
            <a:off x="9116593" y="4138318"/>
            <a:ext cx="405958" cy="405958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B49E204-6C0B-0B8E-0131-5AAF8CDD4E0E}"/>
              </a:ext>
            </a:extLst>
          </p:cNvPr>
          <p:cNvCxnSpPr>
            <a:cxnSpLocks/>
            <a:stCxn id="108" idx="4"/>
            <a:endCxn id="112" idx="0"/>
          </p:cNvCxnSpPr>
          <p:nvPr/>
        </p:nvCxnSpPr>
        <p:spPr>
          <a:xfrm flipH="1">
            <a:off x="9319572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667B80A-F3A0-3EA8-07BF-740A391BCBFF}"/>
              </a:ext>
            </a:extLst>
          </p:cNvPr>
          <p:cNvCxnSpPr>
            <a:cxnSpLocks/>
            <a:stCxn id="107" idx="4"/>
            <a:endCxn id="111" idx="0"/>
          </p:cNvCxnSpPr>
          <p:nvPr/>
        </p:nvCxnSpPr>
        <p:spPr>
          <a:xfrm flipH="1">
            <a:off x="8507656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D325211-18C5-B64B-8DFC-7991FC0455E4}"/>
              </a:ext>
            </a:extLst>
          </p:cNvPr>
          <p:cNvCxnSpPr>
            <a:cxnSpLocks/>
            <a:stCxn id="106" idx="4"/>
            <a:endCxn id="110" idx="0"/>
          </p:cNvCxnSpPr>
          <p:nvPr/>
        </p:nvCxnSpPr>
        <p:spPr>
          <a:xfrm flipH="1">
            <a:off x="7695740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EE9F6CF-F521-9F4B-5891-7AD9B184B18B}"/>
              </a:ext>
            </a:extLst>
          </p:cNvPr>
          <p:cNvCxnSpPr>
            <a:cxnSpLocks/>
            <a:stCxn id="105" idx="4"/>
            <a:endCxn id="109" idx="0"/>
          </p:cNvCxnSpPr>
          <p:nvPr/>
        </p:nvCxnSpPr>
        <p:spPr>
          <a:xfrm flipH="1">
            <a:off x="6883824" y="3738715"/>
            <a:ext cx="6877" cy="399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B0D85AD-0DD9-4DD9-5EF8-66033F6DDC7C}"/>
              </a:ext>
            </a:extLst>
          </p:cNvPr>
          <p:cNvSpPr txBox="1"/>
          <p:nvPr/>
        </p:nvSpPr>
        <p:spPr>
          <a:xfrm>
            <a:off x="9715087" y="3385853"/>
            <a:ext cx="14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ACCD4D7-0471-123D-A613-99DF956E90C5}"/>
              </a:ext>
            </a:extLst>
          </p:cNvPr>
          <p:cNvSpPr txBox="1"/>
          <p:nvPr/>
        </p:nvSpPr>
        <p:spPr>
          <a:xfrm>
            <a:off x="9708210" y="4174944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750D4-AD22-A5EC-65A2-7E72F660D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2" y="1729889"/>
            <a:ext cx="3972037" cy="397203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3C9AD-227B-6A13-3A26-F6DF72E53D05}"/>
              </a:ext>
            </a:extLst>
          </p:cNvPr>
          <p:cNvCxnSpPr>
            <a:cxnSpLocks/>
            <a:stCxn id="128" idx="5"/>
            <a:endCxn id="272" idx="1"/>
          </p:cNvCxnSpPr>
          <p:nvPr/>
        </p:nvCxnSpPr>
        <p:spPr>
          <a:xfrm>
            <a:off x="1457499" y="2016510"/>
            <a:ext cx="3432715" cy="34120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807982-556A-E31A-148A-D96CE51A0B1A}"/>
              </a:ext>
            </a:extLst>
          </p:cNvPr>
          <p:cNvCxnSpPr>
            <a:cxnSpLocks/>
            <a:stCxn id="130" idx="5"/>
            <a:endCxn id="260" idx="1"/>
          </p:cNvCxnSpPr>
          <p:nvPr/>
        </p:nvCxnSpPr>
        <p:spPr>
          <a:xfrm>
            <a:off x="1778490" y="2016506"/>
            <a:ext cx="3111723" cy="31244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BB43EE-8C93-AA5A-1345-7D07E8BC4115}"/>
              </a:ext>
            </a:extLst>
          </p:cNvPr>
          <p:cNvCxnSpPr>
            <a:cxnSpLocks/>
            <a:stCxn id="131" idx="5"/>
            <a:endCxn id="259" idx="1"/>
          </p:cNvCxnSpPr>
          <p:nvPr/>
        </p:nvCxnSpPr>
        <p:spPr>
          <a:xfrm>
            <a:off x="2099044" y="2016505"/>
            <a:ext cx="2791169" cy="28038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D85B4-15A9-9899-7AAF-68EB9FF990EC}"/>
              </a:ext>
            </a:extLst>
          </p:cNvPr>
          <p:cNvCxnSpPr>
            <a:cxnSpLocks/>
            <a:stCxn id="132" idx="5"/>
            <a:endCxn id="258" idx="1"/>
          </p:cNvCxnSpPr>
          <p:nvPr/>
        </p:nvCxnSpPr>
        <p:spPr>
          <a:xfrm>
            <a:off x="2421321" y="2016503"/>
            <a:ext cx="2468892" cy="2480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3C6E2-9EC6-A3B6-935A-952D6B5823A2}"/>
              </a:ext>
            </a:extLst>
          </p:cNvPr>
          <p:cNvCxnSpPr>
            <a:cxnSpLocks/>
            <a:stCxn id="133" idx="5"/>
            <a:endCxn id="257" idx="1"/>
          </p:cNvCxnSpPr>
          <p:nvPr/>
        </p:nvCxnSpPr>
        <p:spPr>
          <a:xfrm>
            <a:off x="2746736" y="2014150"/>
            <a:ext cx="2143478" cy="21511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3B91B2-A568-1E7B-FB27-E08BC8B855F4}"/>
              </a:ext>
            </a:extLst>
          </p:cNvPr>
          <p:cNvCxnSpPr>
            <a:cxnSpLocks/>
            <a:stCxn id="134" idx="5"/>
            <a:endCxn id="256" idx="1"/>
          </p:cNvCxnSpPr>
          <p:nvPr/>
        </p:nvCxnSpPr>
        <p:spPr>
          <a:xfrm>
            <a:off x="3069450" y="2016502"/>
            <a:ext cx="1820764" cy="1828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C161CD-BF4A-C9A0-CA83-E16E65A75E96}"/>
              </a:ext>
            </a:extLst>
          </p:cNvPr>
          <p:cNvCxnSpPr>
            <a:cxnSpLocks/>
            <a:stCxn id="135" idx="5"/>
            <a:endCxn id="255" idx="1"/>
          </p:cNvCxnSpPr>
          <p:nvPr/>
        </p:nvCxnSpPr>
        <p:spPr>
          <a:xfrm>
            <a:off x="3391825" y="2014157"/>
            <a:ext cx="1498389" cy="15077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4F736E-3869-5711-577C-D8FB9135911E}"/>
              </a:ext>
            </a:extLst>
          </p:cNvPr>
          <p:cNvCxnSpPr>
            <a:cxnSpLocks/>
            <a:stCxn id="136" idx="5"/>
            <a:endCxn id="254" idx="1"/>
          </p:cNvCxnSpPr>
          <p:nvPr/>
        </p:nvCxnSpPr>
        <p:spPr>
          <a:xfrm>
            <a:off x="3712816" y="2014153"/>
            <a:ext cx="1177398" cy="11871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2CA65A-78C0-11CF-F55F-2E68FD1A46A9}"/>
              </a:ext>
            </a:extLst>
          </p:cNvPr>
          <p:cNvCxnSpPr>
            <a:cxnSpLocks/>
            <a:stCxn id="137" idx="5"/>
            <a:endCxn id="253" idx="1"/>
          </p:cNvCxnSpPr>
          <p:nvPr/>
        </p:nvCxnSpPr>
        <p:spPr>
          <a:xfrm>
            <a:off x="4033370" y="2014152"/>
            <a:ext cx="856844" cy="8483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689C63-6AC9-A593-EC53-056168DBD128}"/>
              </a:ext>
            </a:extLst>
          </p:cNvPr>
          <p:cNvCxnSpPr>
            <a:cxnSpLocks/>
            <a:stCxn id="138" idx="5"/>
            <a:endCxn id="252" idx="1"/>
          </p:cNvCxnSpPr>
          <p:nvPr/>
        </p:nvCxnSpPr>
        <p:spPr>
          <a:xfrm>
            <a:off x="4355647" y="2014150"/>
            <a:ext cx="534567" cy="52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E9A94E-522E-F489-3B04-DCCC6D75C88B}"/>
              </a:ext>
            </a:extLst>
          </p:cNvPr>
          <p:cNvCxnSpPr>
            <a:cxnSpLocks/>
            <a:stCxn id="139" idx="5"/>
            <a:endCxn id="251" idx="1"/>
          </p:cNvCxnSpPr>
          <p:nvPr/>
        </p:nvCxnSpPr>
        <p:spPr>
          <a:xfrm>
            <a:off x="4681062" y="2011797"/>
            <a:ext cx="209152" cy="2072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E8B31-4AE3-DD2A-5783-F0886E7F5CAA}"/>
              </a:ext>
            </a:extLst>
          </p:cNvPr>
          <p:cNvCxnSpPr>
            <a:cxnSpLocks/>
            <a:stCxn id="140" idx="5"/>
            <a:endCxn id="271" idx="1"/>
          </p:cNvCxnSpPr>
          <p:nvPr/>
        </p:nvCxnSpPr>
        <p:spPr>
          <a:xfrm>
            <a:off x="1457499" y="2337056"/>
            <a:ext cx="3110230" cy="309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CB5BB5-D2B9-CD73-BD89-7B9423A11649}"/>
              </a:ext>
            </a:extLst>
          </p:cNvPr>
          <p:cNvCxnSpPr>
            <a:cxnSpLocks/>
            <a:stCxn id="151" idx="5"/>
            <a:endCxn id="270" idx="1"/>
          </p:cNvCxnSpPr>
          <p:nvPr/>
        </p:nvCxnSpPr>
        <p:spPr>
          <a:xfrm>
            <a:off x="1457499" y="2659954"/>
            <a:ext cx="2784815" cy="2770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F1F8A6-7D6A-B24F-43D1-80977BCFA29A}"/>
              </a:ext>
            </a:extLst>
          </p:cNvPr>
          <p:cNvCxnSpPr>
            <a:cxnSpLocks/>
            <a:stCxn id="162" idx="5"/>
            <a:endCxn id="269" idx="1"/>
          </p:cNvCxnSpPr>
          <p:nvPr/>
        </p:nvCxnSpPr>
        <p:spPr>
          <a:xfrm>
            <a:off x="1457499" y="2980500"/>
            <a:ext cx="2462538" cy="24504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3C75EF-3883-0256-A472-C981B825C256}"/>
              </a:ext>
            </a:extLst>
          </p:cNvPr>
          <p:cNvCxnSpPr>
            <a:cxnSpLocks/>
            <a:stCxn id="173" idx="5"/>
            <a:endCxn id="268" idx="1"/>
          </p:cNvCxnSpPr>
          <p:nvPr/>
        </p:nvCxnSpPr>
        <p:spPr>
          <a:xfrm>
            <a:off x="1457499" y="3319363"/>
            <a:ext cx="2141984" cy="21115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5740D6-F287-4490-4B0A-A7F146D64BAA}"/>
              </a:ext>
            </a:extLst>
          </p:cNvPr>
          <p:cNvCxnSpPr>
            <a:cxnSpLocks/>
            <a:stCxn id="184" idx="6"/>
            <a:endCxn id="267" idx="1"/>
          </p:cNvCxnSpPr>
          <p:nvPr/>
        </p:nvCxnSpPr>
        <p:spPr>
          <a:xfrm>
            <a:off x="1480971" y="3583243"/>
            <a:ext cx="1797521" cy="18476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EFE250-7E17-4060-B20E-C89036B5CBF7}"/>
              </a:ext>
            </a:extLst>
          </p:cNvPr>
          <p:cNvCxnSpPr>
            <a:cxnSpLocks/>
            <a:stCxn id="195" idx="5"/>
            <a:endCxn id="266" idx="1"/>
          </p:cNvCxnSpPr>
          <p:nvPr/>
        </p:nvCxnSpPr>
        <p:spPr>
          <a:xfrm>
            <a:off x="1457499" y="3962807"/>
            <a:ext cx="1498618" cy="14704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6D2F40-7070-B81D-6EC7-48CC29ECA079}"/>
              </a:ext>
            </a:extLst>
          </p:cNvPr>
          <p:cNvCxnSpPr>
            <a:cxnSpLocks/>
            <a:stCxn id="206" idx="5"/>
            <a:endCxn id="265" idx="1"/>
          </p:cNvCxnSpPr>
          <p:nvPr/>
        </p:nvCxnSpPr>
        <p:spPr>
          <a:xfrm>
            <a:off x="1457499" y="4283353"/>
            <a:ext cx="1175904" cy="11475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A1CC11-1242-6144-28B4-6D2712AF2073}"/>
              </a:ext>
            </a:extLst>
          </p:cNvPr>
          <p:cNvCxnSpPr>
            <a:cxnSpLocks/>
            <a:stCxn id="217" idx="5"/>
            <a:endCxn id="264" idx="1"/>
          </p:cNvCxnSpPr>
          <p:nvPr/>
        </p:nvCxnSpPr>
        <p:spPr>
          <a:xfrm>
            <a:off x="1457498" y="4615520"/>
            <a:ext cx="850490" cy="81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03DFE8-3B45-642C-886F-2D5350ED60CF}"/>
              </a:ext>
            </a:extLst>
          </p:cNvPr>
          <p:cNvCxnSpPr>
            <a:cxnSpLocks/>
            <a:stCxn id="228" idx="5"/>
            <a:endCxn id="263" idx="1"/>
          </p:cNvCxnSpPr>
          <p:nvPr/>
        </p:nvCxnSpPr>
        <p:spPr>
          <a:xfrm>
            <a:off x="1457498" y="4938418"/>
            <a:ext cx="528213" cy="4948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D0642-7C0B-A090-A258-6859F7B18D64}"/>
              </a:ext>
            </a:extLst>
          </p:cNvPr>
          <p:cNvGrpSpPr/>
          <p:nvPr/>
        </p:nvGrpSpPr>
        <p:grpSpPr>
          <a:xfrm rot="5400000">
            <a:off x="1457322" y="2023908"/>
            <a:ext cx="3432716" cy="3421480"/>
            <a:chOff x="4548307" y="1948440"/>
            <a:chExt cx="3432716" cy="342148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E8BFD0C-1115-6E2B-BAD6-FEDE8A8A45E8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1953153"/>
              <a:ext cx="3432715" cy="34120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7BA53F-19DF-D415-3FF5-99645CFC59C4}"/>
                </a:ext>
              </a:extLst>
            </p:cNvPr>
            <p:cNvCxnSpPr>
              <a:cxnSpLocks/>
            </p:cNvCxnSpPr>
            <p:nvPr/>
          </p:nvCxnSpPr>
          <p:spPr>
            <a:xfrm>
              <a:off x="4869299" y="1953149"/>
              <a:ext cx="3111723" cy="31244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167908-421F-F589-B488-7088A2D2121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853" y="1953148"/>
              <a:ext cx="2791169" cy="28038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8FFB85-64E3-792E-6D35-FFD9372F3963}"/>
                </a:ext>
              </a:extLst>
            </p:cNvPr>
            <p:cNvCxnSpPr>
              <a:cxnSpLocks/>
            </p:cNvCxnSpPr>
            <p:nvPr/>
          </p:nvCxnSpPr>
          <p:spPr>
            <a:xfrm>
              <a:off x="5512130" y="1953146"/>
              <a:ext cx="2468892" cy="248097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A4FBA5F-94E8-8346-21F1-4B7331DBA5F3}"/>
                </a:ext>
              </a:extLst>
            </p:cNvPr>
            <p:cNvCxnSpPr>
              <a:cxnSpLocks/>
            </p:cNvCxnSpPr>
            <p:nvPr/>
          </p:nvCxnSpPr>
          <p:spPr>
            <a:xfrm>
              <a:off x="5837545" y="1950793"/>
              <a:ext cx="2143478" cy="215115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9EA39E-6DE5-0BD4-C4DA-A966DB181F1E}"/>
                </a:ext>
              </a:extLst>
            </p:cNvPr>
            <p:cNvCxnSpPr>
              <a:cxnSpLocks/>
            </p:cNvCxnSpPr>
            <p:nvPr/>
          </p:nvCxnSpPr>
          <p:spPr>
            <a:xfrm>
              <a:off x="6160259" y="1953145"/>
              <a:ext cx="1820764" cy="182825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8021A3-5793-5387-7735-EC01CA8456CB}"/>
                </a:ext>
              </a:extLst>
            </p:cNvPr>
            <p:cNvCxnSpPr>
              <a:cxnSpLocks/>
            </p:cNvCxnSpPr>
            <p:nvPr/>
          </p:nvCxnSpPr>
          <p:spPr>
            <a:xfrm>
              <a:off x="6482634" y="1950800"/>
              <a:ext cx="1498389" cy="15077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983729-4B48-77D9-B955-21049E1B351F}"/>
                </a:ext>
              </a:extLst>
            </p:cNvPr>
            <p:cNvCxnSpPr>
              <a:cxnSpLocks/>
            </p:cNvCxnSpPr>
            <p:nvPr/>
          </p:nvCxnSpPr>
          <p:spPr>
            <a:xfrm>
              <a:off x="6803625" y="1950796"/>
              <a:ext cx="1177398" cy="118716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53013D-05AE-A058-D29C-EBB57A481D8F}"/>
                </a:ext>
              </a:extLst>
            </p:cNvPr>
            <p:cNvCxnSpPr>
              <a:cxnSpLocks/>
            </p:cNvCxnSpPr>
            <p:nvPr/>
          </p:nvCxnSpPr>
          <p:spPr>
            <a:xfrm>
              <a:off x="7124179" y="1950795"/>
              <a:ext cx="856844" cy="84830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2B5000-D171-FA51-31B5-C36B33B380A6}"/>
                </a:ext>
              </a:extLst>
            </p:cNvPr>
            <p:cNvCxnSpPr>
              <a:cxnSpLocks/>
            </p:cNvCxnSpPr>
            <p:nvPr/>
          </p:nvCxnSpPr>
          <p:spPr>
            <a:xfrm>
              <a:off x="7446456" y="1950793"/>
              <a:ext cx="534567" cy="5277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A4E9EE-6BD8-2116-C948-D35201A0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71" y="1948440"/>
              <a:ext cx="209152" cy="2072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383DCBA-900C-826C-81F0-6F29D1F4F5B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273699"/>
              <a:ext cx="3110230" cy="309151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7EF044-BA97-56CF-C047-4B98C3894914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596597"/>
              <a:ext cx="2784815" cy="27709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93F87C-5D5D-B5B5-76EE-FE0667616806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2917143"/>
              <a:ext cx="2462538" cy="24504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1920C7-DE43-778E-03E4-B8684EDA7555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256006"/>
              <a:ext cx="2141984" cy="211156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FEC8A18-949D-11B7-68BB-EA2F34F2D255}"/>
                </a:ext>
              </a:extLst>
            </p:cNvPr>
            <p:cNvCxnSpPr>
              <a:cxnSpLocks/>
            </p:cNvCxnSpPr>
            <p:nvPr/>
          </p:nvCxnSpPr>
          <p:spPr>
            <a:xfrm>
              <a:off x="4571780" y="3519886"/>
              <a:ext cx="1797521" cy="184768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EC4CF47-2337-CE3E-63E1-EC9DED94A2C7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3899450"/>
              <a:ext cx="1498618" cy="14704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FD621C-A561-2D57-6176-8F3941F982F2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8" y="4219996"/>
              <a:ext cx="1175904" cy="11475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77F93E-8536-CC0C-BF73-31C5C8CC408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552163"/>
              <a:ext cx="850490" cy="8177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C34CEF-2197-E3B0-22C2-91104CA374A2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4875061"/>
              <a:ext cx="528213" cy="4948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8C05B1-F806-DC2C-ADDC-6F1535F3C4C5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7" y="5195607"/>
              <a:ext cx="207659" cy="1743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7BB50F-3EDC-FA09-8D75-ADA6522487AA}"/>
              </a:ext>
            </a:extLst>
          </p:cNvPr>
          <p:cNvCxnSpPr>
            <a:stCxn id="128" idx="4"/>
            <a:endCxn id="261" idx="0"/>
          </p:cNvCxnSpPr>
          <p:nvPr/>
        </p:nvCxnSpPr>
        <p:spPr>
          <a:xfrm>
            <a:off x="1400833" y="203998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A958B0-8A37-EEB1-D5CC-EB074EF32E81}"/>
              </a:ext>
            </a:extLst>
          </p:cNvPr>
          <p:cNvCxnSpPr>
            <a:cxnSpLocks/>
            <a:stCxn id="130" idx="4"/>
            <a:endCxn id="262" idx="0"/>
          </p:cNvCxnSpPr>
          <p:nvPr/>
        </p:nvCxnSpPr>
        <p:spPr>
          <a:xfrm>
            <a:off x="1721824" y="2039978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A268AD-1E20-470F-0C35-695BFFF90339}"/>
              </a:ext>
            </a:extLst>
          </p:cNvPr>
          <p:cNvCxnSpPr>
            <a:cxnSpLocks/>
            <a:stCxn id="131" idx="4"/>
            <a:endCxn id="263" idx="0"/>
          </p:cNvCxnSpPr>
          <p:nvPr/>
        </p:nvCxnSpPr>
        <p:spPr>
          <a:xfrm>
            <a:off x="2042378" y="2039977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8222BF-DD63-4788-4E39-E5A47F420B93}"/>
              </a:ext>
            </a:extLst>
          </p:cNvPr>
          <p:cNvCxnSpPr>
            <a:cxnSpLocks/>
            <a:endCxn id="264" idx="0"/>
          </p:cNvCxnSpPr>
          <p:nvPr/>
        </p:nvCxnSpPr>
        <p:spPr>
          <a:xfrm>
            <a:off x="2361616" y="2035269"/>
            <a:ext cx="3039" cy="3374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95EB34-F748-B1D5-0299-7D9C7BD6DDCF}"/>
              </a:ext>
            </a:extLst>
          </p:cNvPr>
          <p:cNvCxnSpPr/>
          <p:nvPr/>
        </p:nvCxnSpPr>
        <p:spPr>
          <a:xfrm>
            <a:off x="2690555" y="204326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EC05CA-3FDA-96F4-DDFF-EC093BEDC3D1}"/>
              </a:ext>
            </a:extLst>
          </p:cNvPr>
          <p:cNvCxnSpPr>
            <a:cxnSpLocks/>
          </p:cNvCxnSpPr>
          <p:nvPr/>
        </p:nvCxnSpPr>
        <p:spPr>
          <a:xfrm>
            <a:off x="3011546" y="2043258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5AE6CF-47CB-061B-A057-B2C6C34019A2}"/>
              </a:ext>
            </a:extLst>
          </p:cNvPr>
          <p:cNvCxnSpPr>
            <a:cxnSpLocks/>
          </p:cNvCxnSpPr>
          <p:nvPr/>
        </p:nvCxnSpPr>
        <p:spPr>
          <a:xfrm>
            <a:off x="3332100" y="2043257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C5C452-00B6-F190-E9AF-4462E204EA88}"/>
              </a:ext>
            </a:extLst>
          </p:cNvPr>
          <p:cNvCxnSpPr>
            <a:cxnSpLocks/>
            <a:stCxn id="136" idx="4"/>
          </p:cNvCxnSpPr>
          <p:nvPr/>
        </p:nvCxnSpPr>
        <p:spPr>
          <a:xfrm flipH="1">
            <a:off x="3654377" y="2037625"/>
            <a:ext cx="1773" cy="3375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D293FFB-33F1-3FF8-AEBF-73C16DE97FF2}"/>
              </a:ext>
            </a:extLst>
          </p:cNvPr>
          <p:cNvCxnSpPr>
            <a:cxnSpLocks/>
            <a:stCxn id="137" idx="4"/>
            <a:endCxn id="269" idx="0"/>
          </p:cNvCxnSpPr>
          <p:nvPr/>
        </p:nvCxnSpPr>
        <p:spPr>
          <a:xfrm>
            <a:off x="3976704" y="2037624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773594-1361-C28A-CEC2-814FED1BC8A2}"/>
              </a:ext>
            </a:extLst>
          </p:cNvPr>
          <p:cNvCxnSpPr>
            <a:cxnSpLocks/>
            <a:stCxn id="138" idx="4"/>
            <a:endCxn id="270" idx="0"/>
          </p:cNvCxnSpPr>
          <p:nvPr/>
        </p:nvCxnSpPr>
        <p:spPr>
          <a:xfrm>
            <a:off x="4298981" y="2037622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036136A-D153-D448-92BB-BCC3FF96BDD0}"/>
              </a:ext>
            </a:extLst>
          </p:cNvPr>
          <p:cNvCxnSpPr>
            <a:cxnSpLocks/>
            <a:stCxn id="139" idx="4"/>
            <a:endCxn id="271" idx="0"/>
          </p:cNvCxnSpPr>
          <p:nvPr/>
        </p:nvCxnSpPr>
        <p:spPr>
          <a:xfrm>
            <a:off x="4624396" y="203526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7C6A8E-5101-5845-77A2-60F8D05B41EC}"/>
              </a:ext>
            </a:extLst>
          </p:cNvPr>
          <p:cNvCxnSpPr>
            <a:cxnSpLocks/>
            <a:stCxn id="250" idx="4"/>
            <a:endCxn id="272" idx="0"/>
          </p:cNvCxnSpPr>
          <p:nvPr/>
        </p:nvCxnSpPr>
        <p:spPr>
          <a:xfrm>
            <a:off x="4946881" y="2035269"/>
            <a:ext cx="0" cy="33698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B4DD40-2DAE-0322-55BA-BC95391E3BC1}"/>
              </a:ext>
            </a:extLst>
          </p:cNvPr>
          <p:cNvCxnSpPr>
            <a:cxnSpLocks/>
          </p:cNvCxnSpPr>
          <p:nvPr/>
        </p:nvCxnSpPr>
        <p:spPr>
          <a:xfrm rot="5400000">
            <a:off x="3156868" y="244113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11B5AB3-13FA-AE4B-B61D-8341D28431E2}"/>
              </a:ext>
            </a:extLst>
          </p:cNvPr>
          <p:cNvCxnSpPr>
            <a:cxnSpLocks/>
            <a:stCxn id="251" idx="2"/>
          </p:cNvCxnSpPr>
          <p:nvPr/>
        </p:nvCxnSpPr>
        <p:spPr>
          <a:xfrm flipH="1" flipV="1">
            <a:off x="1458103" y="2263874"/>
            <a:ext cx="3408639" cy="118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F14FAC4-A7E7-A74A-2640-282D7AC1B955}"/>
              </a:ext>
            </a:extLst>
          </p:cNvPr>
          <p:cNvCxnSpPr>
            <a:cxnSpLocks/>
            <a:stCxn id="252" idx="2"/>
          </p:cNvCxnSpPr>
          <p:nvPr/>
        </p:nvCxnSpPr>
        <p:spPr>
          <a:xfrm flipH="1" flipV="1">
            <a:off x="1458104" y="2584428"/>
            <a:ext cx="3408638" cy="1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92D895B-EF11-A144-AC6C-B3563B067ACF}"/>
              </a:ext>
            </a:extLst>
          </p:cNvPr>
          <p:cNvCxnSpPr>
            <a:cxnSpLocks/>
            <a:stCxn id="253" idx="2"/>
          </p:cNvCxnSpPr>
          <p:nvPr/>
        </p:nvCxnSpPr>
        <p:spPr>
          <a:xfrm flipH="1" flipV="1">
            <a:off x="1458106" y="2906705"/>
            <a:ext cx="3408636" cy="124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25756F-C17E-2E13-C982-139D428F4B6E}"/>
              </a:ext>
            </a:extLst>
          </p:cNvPr>
          <p:cNvCxnSpPr>
            <a:cxnSpLocks/>
            <a:stCxn id="254" idx="2"/>
          </p:cNvCxnSpPr>
          <p:nvPr/>
        </p:nvCxnSpPr>
        <p:spPr>
          <a:xfrm flipH="1" flipV="1">
            <a:off x="1454792" y="3232605"/>
            <a:ext cx="3411950" cy="253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094BCA6-70B5-8D7F-21A2-4358F21DC33D}"/>
              </a:ext>
            </a:extLst>
          </p:cNvPr>
          <p:cNvCxnSpPr>
            <a:cxnSpLocks/>
            <a:stCxn id="255" idx="2"/>
          </p:cNvCxnSpPr>
          <p:nvPr/>
        </p:nvCxnSpPr>
        <p:spPr>
          <a:xfrm flipH="1" flipV="1">
            <a:off x="1454796" y="3553596"/>
            <a:ext cx="3411946" cy="249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163C9-1303-2BDE-E498-AB1988E39CB1}"/>
              </a:ext>
            </a:extLst>
          </p:cNvPr>
          <p:cNvCxnSpPr>
            <a:cxnSpLocks/>
            <a:stCxn id="256" idx="2"/>
          </p:cNvCxnSpPr>
          <p:nvPr/>
        </p:nvCxnSpPr>
        <p:spPr>
          <a:xfrm flipH="1" flipV="1">
            <a:off x="1454797" y="3874150"/>
            <a:ext cx="3411945" cy="272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179526-292F-ED73-94F6-17DD202B3D7C}"/>
              </a:ext>
            </a:extLst>
          </p:cNvPr>
          <p:cNvCxnSpPr>
            <a:cxnSpLocks/>
            <a:stCxn id="257" idx="2"/>
          </p:cNvCxnSpPr>
          <p:nvPr/>
        </p:nvCxnSpPr>
        <p:spPr>
          <a:xfrm flipH="1" flipV="1">
            <a:off x="1454797" y="4196428"/>
            <a:ext cx="3411945" cy="255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0702CE3-C56B-54F8-DDE4-C2C426C50335}"/>
              </a:ext>
            </a:extLst>
          </p:cNvPr>
          <p:cNvCxnSpPr>
            <a:cxnSpLocks/>
            <a:stCxn id="258" idx="2"/>
          </p:cNvCxnSpPr>
          <p:nvPr/>
        </p:nvCxnSpPr>
        <p:spPr>
          <a:xfrm flipH="1" flipV="1">
            <a:off x="1460476" y="4518754"/>
            <a:ext cx="3406265" cy="353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735F1DB-2782-6CEB-2F95-78AFBF75E4CB}"/>
              </a:ext>
            </a:extLst>
          </p:cNvPr>
          <p:cNvCxnSpPr>
            <a:cxnSpLocks/>
          </p:cNvCxnSpPr>
          <p:nvPr/>
        </p:nvCxnSpPr>
        <p:spPr>
          <a:xfrm rot="5400000">
            <a:off x="3159247" y="3142261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3A3680B-52FE-754A-8EEC-E4DCCE4F3BC5}"/>
              </a:ext>
            </a:extLst>
          </p:cNvPr>
          <p:cNvCxnSpPr>
            <a:cxnSpLocks/>
          </p:cNvCxnSpPr>
          <p:nvPr/>
        </p:nvCxnSpPr>
        <p:spPr>
          <a:xfrm rot="5400000">
            <a:off x="3161619" y="3467676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FE413B-E1BB-2691-00D9-9306F7B7379D}"/>
              </a:ext>
            </a:extLst>
          </p:cNvPr>
          <p:cNvCxnSpPr>
            <a:cxnSpLocks/>
          </p:cNvCxnSpPr>
          <p:nvPr/>
        </p:nvCxnSpPr>
        <p:spPr>
          <a:xfrm rot="5400000">
            <a:off x="3161619" y="3790161"/>
            <a:ext cx="0" cy="3397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0681D4AF-63BF-2DF9-FF05-8172D42C41C7}"/>
              </a:ext>
            </a:extLst>
          </p:cNvPr>
          <p:cNvSpPr/>
          <p:nvPr/>
        </p:nvSpPr>
        <p:spPr>
          <a:xfrm>
            <a:off x="1320694" y="18797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5CA4137-9407-5BFA-A821-5A4E7327B4C1}"/>
              </a:ext>
            </a:extLst>
          </p:cNvPr>
          <p:cNvSpPr/>
          <p:nvPr/>
        </p:nvSpPr>
        <p:spPr>
          <a:xfrm>
            <a:off x="1641685" y="18797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C71B76E-BEC9-059B-2738-5D9377CCAA83}"/>
              </a:ext>
            </a:extLst>
          </p:cNvPr>
          <p:cNvSpPr/>
          <p:nvPr/>
        </p:nvSpPr>
        <p:spPr>
          <a:xfrm>
            <a:off x="1962239" y="18797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E9898CB-D907-66F6-BB7D-D0DC630607E4}"/>
              </a:ext>
            </a:extLst>
          </p:cNvPr>
          <p:cNvSpPr/>
          <p:nvPr/>
        </p:nvSpPr>
        <p:spPr>
          <a:xfrm>
            <a:off x="2284516" y="18796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6C7EAC8-F70A-1270-3E14-43785CA8E780}"/>
              </a:ext>
            </a:extLst>
          </p:cNvPr>
          <p:cNvSpPr/>
          <p:nvPr/>
        </p:nvSpPr>
        <p:spPr>
          <a:xfrm>
            <a:off x="2609931" y="18773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A2B7B0C-A82F-0067-DAED-D1F0E3C23FC2}"/>
              </a:ext>
            </a:extLst>
          </p:cNvPr>
          <p:cNvSpPr/>
          <p:nvPr/>
        </p:nvSpPr>
        <p:spPr>
          <a:xfrm>
            <a:off x="2932645" y="18796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962F36-BB80-85F3-2252-ECFCBC77F86B}"/>
              </a:ext>
            </a:extLst>
          </p:cNvPr>
          <p:cNvSpPr/>
          <p:nvPr/>
        </p:nvSpPr>
        <p:spPr>
          <a:xfrm>
            <a:off x="3255020" y="18773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8C64E7A-6957-3824-3FE2-BAB1C1B44D47}"/>
              </a:ext>
            </a:extLst>
          </p:cNvPr>
          <p:cNvSpPr/>
          <p:nvPr/>
        </p:nvSpPr>
        <p:spPr>
          <a:xfrm>
            <a:off x="3576011" y="187734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D0060D3-CCF5-439D-5D43-9A73EDBE6F1B}"/>
              </a:ext>
            </a:extLst>
          </p:cNvPr>
          <p:cNvSpPr/>
          <p:nvPr/>
        </p:nvSpPr>
        <p:spPr>
          <a:xfrm>
            <a:off x="3896565" y="18773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D116BA6-B445-8454-1329-1BD2E559E18F}"/>
              </a:ext>
            </a:extLst>
          </p:cNvPr>
          <p:cNvSpPr/>
          <p:nvPr/>
        </p:nvSpPr>
        <p:spPr>
          <a:xfrm>
            <a:off x="4218842" y="18773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F905DA8-02B2-7032-3D27-1A0D83B42C7D}"/>
              </a:ext>
            </a:extLst>
          </p:cNvPr>
          <p:cNvSpPr/>
          <p:nvPr/>
        </p:nvSpPr>
        <p:spPr>
          <a:xfrm>
            <a:off x="4544257" y="18749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81ABA2E-4FC2-FD2D-2C0E-A70EDBF7A1C9}"/>
              </a:ext>
            </a:extLst>
          </p:cNvPr>
          <p:cNvSpPr/>
          <p:nvPr/>
        </p:nvSpPr>
        <p:spPr>
          <a:xfrm>
            <a:off x="1320694" y="22002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3A6390E-0A98-33E2-08EA-F93F85C03E5C}"/>
              </a:ext>
            </a:extLst>
          </p:cNvPr>
          <p:cNvSpPr/>
          <p:nvPr/>
        </p:nvSpPr>
        <p:spPr>
          <a:xfrm>
            <a:off x="1641685" y="22002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8C7338A-0AD5-84EF-1EDD-A5BA22676928}"/>
              </a:ext>
            </a:extLst>
          </p:cNvPr>
          <p:cNvSpPr/>
          <p:nvPr/>
        </p:nvSpPr>
        <p:spPr>
          <a:xfrm>
            <a:off x="1962239" y="22002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9A3EF28-2EA3-0EB6-25CF-192B94F89F1C}"/>
              </a:ext>
            </a:extLst>
          </p:cNvPr>
          <p:cNvSpPr/>
          <p:nvPr/>
        </p:nvSpPr>
        <p:spPr>
          <a:xfrm>
            <a:off x="2284516" y="22002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C3ABA03-8EC0-9412-C252-E4AF6B3EE6F3}"/>
              </a:ext>
            </a:extLst>
          </p:cNvPr>
          <p:cNvSpPr/>
          <p:nvPr/>
        </p:nvSpPr>
        <p:spPr>
          <a:xfrm>
            <a:off x="2609931" y="21978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DEE3D22-2EB1-647A-6609-90C45F99EE6B}"/>
              </a:ext>
            </a:extLst>
          </p:cNvPr>
          <p:cNvSpPr/>
          <p:nvPr/>
        </p:nvSpPr>
        <p:spPr>
          <a:xfrm>
            <a:off x="2932645" y="220024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DE73EE2-5677-E587-9004-95FB56F54568}"/>
              </a:ext>
            </a:extLst>
          </p:cNvPr>
          <p:cNvSpPr/>
          <p:nvPr/>
        </p:nvSpPr>
        <p:spPr>
          <a:xfrm>
            <a:off x="3255020" y="21978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19A0AE6-57F4-5062-4C3C-45B1F2DD3822}"/>
              </a:ext>
            </a:extLst>
          </p:cNvPr>
          <p:cNvSpPr/>
          <p:nvPr/>
        </p:nvSpPr>
        <p:spPr>
          <a:xfrm>
            <a:off x="3576011" y="219789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AC53234-D532-7700-74B4-F2AB537EB8F2}"/>
              </a:ext>
            </a:extLst>
          </p:cNvPr>
          <p:cNvSpPr/>
          <p:nvPr/>
        </p:nvSpPr>
        <p:spPr>
          <a:xfrm>
            <a:off x="3896565" y="219789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A162D28-BE6D-2984-06EB-2E6F42B4B99A}"/>
              </a:ext>
            </a:extLst>
          </p:cNvPr>
          <p:cNvSpPr/>
          <p:nvPr/>
        </p:nvSpPr>
        <p:spPr>
          <a:xfrm>
            <a:off x="4218842" y="21978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930A300-CB03-56DD-9B9D-B4F3E0E58DDE}"/>
              </a:ext>
            </a:extLst>
          </p:cNvPr>
          <p:cNvSpPr/>
          <p:nvPr/>
        </p:nvSpPr>
        <p:spPr>
          <a:xfrm>
            <a:off x="4544257" y="21955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DEF880-A513-A537-24EF-97AF83F77E51}"/>
              </a:ext>
            </a:extLst>
          </p:cNvPr>
          <p:cNvSpPr/>
          <p:nvPr/>
        </p:nvSpPr>
        <p:spPr>
          <a:xfrm>
            <a:off x="1320694" y="25231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0EA924A-57CB-87E6-ABF4-F3EAA5BA3000}"/>
              </a:ext>
            </a:extLst>
          </p:cNvPr>
          <p:cNvSpPr/>
          <p:nvPr/>
        </p:nvSpPr>
        <p:spPr>
          <a:xfrm>
            <a:off x="1641685" y="25231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063E7B6-03AA-9954-2894-42CC9CA43C85}"/>
              </a:ext>
            </a:extLst>
          </p:cNvPr>
          <p:cNvSpPr/>
          <p:nvPr/>
        </p:nvSpPr>
        <p:spPr>
          <a:xfrm>
            <a:off x="1962239" y="25231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4E814F6-2E06-F3F6-65D3-D58DCCF21608}"/>
              </a:ext>
            </a:extLst>
          </p:cNvPr>
          <p:cNvSpPr/>
          <p:nvPr/>
        </p:nvSpPr>
        <p:spPr>
          <a:xfrm>
            <a:off x="2284516" y="25231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1DC51EE-C570-623A-943F-A30742208EC4}"/>
              </a:ext>
            </a:extLst>
          </p:cNvPr>
          <p:cNvSpPr/>
          <p:nvPr/>
        </p:nvSpPr>
        <p:spPr>
          <a:xfrm>
            <a:off x="2609931" y="25207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C2CEBF2-BA97-23E5-3C46-BFAC6685874A}"/>
              </a:ext>
            </a:extLst>
          </p:cNvPr>
          <p:cNvSpPr/>
          <p:nvPr/>
        </p:nvSpPr>
        <p:spPr>
          <a:xfrm>
            <a:off x="2932645" y="252314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1A2C85C-0281-A283-1AFB-6CEB439F715A}"/>
              </a:ext>
            </a:extLst>
          </p:cNvPr>
          <p:cNvSpPr/>
          <p:nvPr/>
        </p:nvSpPr>
        <p:spPr>
          <a:xfrm>
            <a:off x="3255020" y="25207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82C7D7F-5471-2678-27A6-FDB413679D35}"/>
              </a:ext>
            </a:extLst>
          </p:cNvPr>
          <p:cNvSpPr/>
          <p:nvPr/>
        </p:nvSpPr>
        <p:spPr>
          <a:xfrm>
            <a:off x="3576011" y="25207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6E57316-4FAA-D531-40BF-044E89B1DB3B}"/>
              </a:ext>
            </a:extLst>
          </p:cNvPr>
          <p:cNvSpPr/>
          <p:nvPr/>
        </p:nvSpPr>
        <p:spPr>
          <a:xfrm>
            <a:off x="3896565" y="25207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63D49F0-FF8A-4EFA-3514-F1EE32CD60DA}"/>
              </a:ext>
            </a:extLst>
          </p:cNvPr>
          <p:cNvSpPr/>
          <p:nvPr/>
        </p:nvSpPr>
        <p:spPr>
          <a:xfrm>
            <a:off x="4218842" y="25207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6BA8BF2-A909-EB71-9C74-D7E491119D90}"/>
              </a:ext>
            </a:extLst>
          </p:cNvPr>
          <p:cNvSpPr/>
          <p:nvPr/>
        </p:nvSpPr>
        <p:spPr>
          <a:xfrm>
            <a:off x="4544257" y="251843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91A985B0-DD79-767E-F0FC-2C5128E0DA6C}"/>
              </a:ext>
            </a:extLst>
          </p:cNvPr>
          <p:cNvSpPr/>
          <p:nvPr/>
        </p:nvSpPr>
        <p:spPr>
          <a:xfrm>
            <a:off x="1320694" y="28436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507F5C5-1E26-F4CB-1495-DA2AED7452B6}"/>
              </a:ext>
            </a:extLst>
          </p:cNvPr>
          <p:cNvSpPr/>
          <p:nvPr/>
        </p:nvSpPr>
        <p:spPr>
          <a:xfrm>
            <a:off x="1641685" y="28436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A3F37BC-C772-6DBB-8220-3C033A24F357}"/>
              </a:ext>
            </a:extLst>
          </p:cNvPr>
          <p:cNvSpPr/>
          <p:nvPr/>
        </p:nvSpPr>
        <p:spPr>
          <a:xfrm>
            <a:off x="1962239" y="284369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1E3690A-3310-4E64-CEF3-25053334DDDE}"/>
              </a:ext>
            </a:extLst>
          </p:cNvPr>
          <p:cNvSpPr/>
          <p:nvPr/>
        </p:nvSpPr>
        <p:spPr>
          <a:xfrm>
            <a:off x="2284516" y="28436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97D62E7-0648-3646-7C8B-F8020CE9AE6D}"/>
              </a:ext>
            </a:extLst>
          </p:cNvPr>
          <p:cNvSpPr/>
          <p:nvPr/>
        </p:nvSpPr>
        <p:spPr>
          <a:xfrm>
            <a:off x="2609931" y="28413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F4F6FFF-492E-F606-8D15-5771AE5FF225}"/>
              </a:ext>
            </a:extLst>
          </p:cNvPr>
          <p:cNvSpPr/>
          <p:nvPr/>
        </p:nvSpPr>
        <p:spPr>
          <a:xfrm>
            <a:off x="2932645" y="284368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52466DE-6877-E983-A048-51FEBFBF62C6}"/>
              </a:ext>
            </a:extLst>
          </p:cNvPr>
          <p:cNvSpPr/>
          <p:nvPr/>
        </p:nvSpPr>
        <p:spPr>
          <a:xfrm>
            <a:off x="3255020" y="28413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B3DDAAC-14F1-63FB-47B8-F5AAFF748901}"/>
              </a:ext>
            </a:extLst>
          </p:cNvPr>
          <p:cNvSpPr/>
          <p:nvPr/>
        </p:nvSpPr>
        <p:spPr>
          <a:xfrm>
            <a:off x="3576011" y="28413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8F327E1-3786-7D1C-BF27-8F32C0C3131A}"/>
              </a:ext>
            </a:extLst>
          </p:cNvPr>
          <p:cNvSpPr/>
          <p:nvPr/>
        </p:nvSpPr>
        <p:spPr>
          <a:xfrm>
            <a:off x="3896565" y="284133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1FFB000-4E86-6B0E-526C-3EF4D9914096}"/>
              </a:ext>
            </a:extLst>
          </p:cNvPr>
          <p:cNvSpPr/>
          <p:nvPr/>
        </p:nvSpPr>
        <p:spPr>
          <a:xfrm>
            <a:off x="4218842" y="28413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823CEE75-A8CE-77A3-6E13-0F10E2F48D62}"/>
              </a:ext>
            </a:extLst>
          </p:cNvPr>
          <p:cNvSpPr/>
          <p:nvPr/>
        </p:nvSpPr>
        <p:spPr>
          <a:xfrm>
            <a:off x="4544257" y="283898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B7D6285-9F42-42C5-B4AC-50A91CD715BD}"/>
              </a:ext>
            </a:extLst>
          </p:cNvPr>
          <p:cNvSpPr/>
          <p:nvPr/>
        </p:nvSpPr>
        <p:spPr>
          <a:xfrm>
            <a:off x="1320694" y="31825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7D02AC9-4C94-94E3-4D66-D160A062D71F}"/>
              </a:ext>
            </a:extLst>
          </p:cNvPr>
          <p:cNvSpPr/>
          <p:nvPr/>
        </p:nvSpPr>
        <p:spPr>
          <a:xfrm>
            <a:off x="1641685" y="31825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AACC7E4-805E-C051-0AF2-46F8C3D256EE}"/>
              </a:ext>
            </a:extLst>
          </p:cNvPr>
          <p:cNvSpPr/>
          <p:nvPr/>
        </p:nvSpPr>
        <p:spPr>
          <a:xfrm>
            <a:off x="1962239" y="31825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0CCB3182-18E4-5A2E-62BE-D1B2D694D7CD}"/>
              </a:ext>
            </a:extLst>
          </p:cNvPr>
          <p:cNvSpPr/>
          <p:nvPr/>
        </p:nvSpPr>
        <p:spPr>
          <a:xfrm>
            <a:off x="2284516" y="31825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125D3C5-43F0-FB26-4759-6CD39B7AD2DB}"/>
              </a:ext>
            </a:extLst>
          </p:cNvPr>
          <p:cNvSpPr/>
          <p:nvPr/>
        </p:nvSpPr>
        <p:spPr>
          <a:xfrm>
            <a:off x="2609931" y="31801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DBB863-8588-7B7A-8F28-28C2028E2FBB}"/>
              </a:ext>
            </a:extLst>
          </p:cNvPr>
          <p:cNvSpPr/>
          <p:nvPr/>
        </p:nvSpPr>
        <p:spPr>
          <a:xfrm>
            <a:off x="2932645" y="318255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97A7586-8E45-103C-0689-BE83738A2610}"/>
              </a:ext>
            </a:extLst>
          </p:cNvPr>
          <p:cNvSpPr/>
          <p:nvPr/>
        </p:nvSpPr>
        <p:spPr>
          <a:xfrm>
            <a:off x="3255020" y="31802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F9FC886-4EE9-6C91-6EFE-4B9A4D5F2B93}"/>
              </a:ext>
            </a:extLst>
          </p:cNvPr>
          <p:cNvSpPr/>
          <p:nvPr/>
        </p:nvSpPr>
        <p:spPr>
          <a:xfrm>
            <a:off x="3576011" y="31802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AB2FE0A-F761-2C90-8355-54A8058D7798}"/>
              </a:ext>
            </a:extLst>
          </p:cNvPr>
          <p:cNvSpPr/>
          <p:nvPr/>
        </p:nvSpPr>
        <p:spPr>
          <a:xfrm>
            <a:off x="3896565" y="31802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AA08A81-FF90-FCD4-4FAD-40DC299A151D}"/>
              </a:ext>
            </a:extLst>
          </p:cNvPr>
          <p:cNvSpPr/>
          <p:nvPr/>
        </p:nvSpPr>
        <p:spPr>
          <a:xfrm>
            <a:off x="4218842" y="31801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78ED1334-619A-C528-504F-AF3AA631D424}"/>
              </a:ext>
            </a:extLst>
          </p:cNvPr>
          <p:cNvSpPr/>
          <p:nvPr/>
        </p:nvSpPr>
        <p:spPr>
          <a:xfrm>
            <a:off x="4544257" y="31778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9F7342C3-4957-4325-AFD6-B74F0109022F}"/>
              </a:ext>
            </a:extLst>
          </p:cNvPr>
          <p:cNvSpPr/>
          <p:nvPr/>
        </p:nvSpPr>
        <p:spPr>
          <a:xfrm>
            <a:off x="1320694" y="35031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43EC91D-8F6A-FBBD-D383-EE14A9D345AA}"/>
              </a:ext>
            </a:extLst>
          </p:cNvPr>
          <p:cNvSpPr/>
          <p:nvPr/>
        </p:nvSpPr>
        <p:spPr>
          <a:xfrm>
            <a:off x="1641685" y="35031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6BA7540-C06F-B0CA-4536-F08AC7F265D5}"/>
              </a:ext>
            </a:extLst>
          </p:cNvPr>
          <p:cNvSpPr/>
          <p:nvPr/>
        </p:nvSpPr>
        <p:spPr>
          <a:xfrm>
            <a:off x="1962239" y="35030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57CDBB44-C5D1-A71F-1CDE-8D408D02CE21}"/>
              </a:ext>
            </a:extLst>
          </p:cNvPr>
          <p:cNvSpPr/>
          <p:nvPr/>
        </p:nvSpPr>
        <p:spPr>
          <a:xfrm>
            <a:off x="2284516" y="35030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3075D086-1112-84AE-4147-120CEEDD33B7}"/>
              </a:ext>
            </a:extLst>
          </p:cNvPr>
          <p:cNvSpPr/>
          <p:nvPr/>
        </p:nvSpPr>
        <p:spPr>
          <a:xfrm>
            <a:off x="2609931" y="35007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07D9B31-079B-591E-58DA-281796A0075C}"/>
              </a:ext>
            </a:extLst>
          </p:cNvPr>
          <p:cNvSpPr/>
          <p:nvPr/>
        </p:nvSpPr>
        <p:spPr>
          <a:xfrm>
            <a:off x="2932645" y="3503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7E3F6A9-2DC7-210D-CEC0-5BAA83AC8129}"/>
              </a:ext>
            </a:extLst>
          </p:cNvPr>
          <p:cNvSpPr/>
          <p:nvPr/>
        </p:nvSpPr>
        <p:spPr>
          <a:xfrm>
            <a:off x="3255020" y="35007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718D16D5-9385-32DC-4B23-2932DAF5F3CC}"/>
              </a:ext>
            </a:extLst>
          </p:cNvPr>
          <p:cNvSpPr/>
          <p:nvPr/>
        </p:nvSpPr>
        <p:spPr>
          <a:xfrm>
            <a:off x="3576011" y="350074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9868A33-8CE9-2901-769D-E4DC05CAA116}"/>
              </a:ext>
            </a:extLst>
          </p:cNvPr>
          <p:cNvSpPr/>
          <p:nvPr/>
        </p:nvSpPr>
        <p:spPr>
          <a:xfrm>
            <a:off x="3896565" y="35007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CC9DFA3-3827-3C24-C866-898750308C88}"/>
              </a:ext>
            </a:extLst>
          </p:cNvPr>
          <p:cNvSpPr/>
          <p:nvPr/>
        </p:nvSpPr>
        <p:spPr>
          <a:xfrm>
            <a:off x="4218842" y="35007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8C97112-4E36-579A-D19B-B889AF0B9C74}"/>
              </a:ext>
            </a:extLst>
          </p:cNvPr>
          <p:cNvSpPr/>
          <p:nvPr/>
        </p:nvSpPr>
        <p:spPr>
          <a:xfrm>
            <a:off x="4544257" y="34983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5CF3702-3C54-2AE3-A59D-49A116763BCB}"/>
              </a:ext>
            </a:extLst>
          </p:cNvPr>
          <p:cNvSpPr/>
          <p:nvPr/>
        </p:nvSpPr>
        <p:spPr>
          <a:xfrm>
            <a:off x="1320694" y="3826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00FE30AD-0F0D-660C-CA3E-F0FF57DB5F48}"/>
              </a:ext>
            </a:extLst>
          </p:cNvPr>
          <p:cNvSpPr/>
          <p:nvPr/>
        </p:nvSpPr>
        <p:spPr>
          <a:xfrm>
            <a:off x="1641685" y="382599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6534803-D33E-5ED0-7486-96956F5694B0}"/>
              </a:ext>
            </a:extLst>
          </p:cNvPr>
          <p:cNvSpPr/>
          <p:nvPr/>
        </p:nvSpPr>
        <p:spPr>
          <a:xfrm>
            <a:off x="1962239" y="382599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12D3905-BB66-A6A8-213D-F217F3F7551E}"/>
              </a:ext>
            </a:extLst>
          </p:cNvPr>
          <p:cNvSpPr/>
          <p:nvPr/>
        </p:nvSpPr>
        <p:spPr>
          <a:xfrm>
            <a:off x="2284516" y="38259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A4A7C50F-C5DA-9414-7A44-AE3CB5E00C5B}"/>
              </a:ext>
            </a:extLst>
          </p:cNvPr>
          <p:cNvSpPr/>
          <p:nvPr/>
        </p:nvSpPr>
        <p:spPr>
          <a:xfrm>
            <a:off x="2609931" y="38236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31C77043-4D3F-CA67-7EC1-7FB80A2413FB}"/>
              </a:ext>
            </a:extLst>
          </p:cNvPr>
          <p:cNvSpPr/>
          <p:nvPr/>
        </p:nvSpPr>
        <p:spPr>
          <a:xfrm>
            <a:off x="2932645" y="382599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A7C07922-01D7-AE7C-8E14-82A19F0D38A6}"/>
              </a:ext>
            </a:extLst>
          </p:cNvPr>
          <p:cNvSpPr/>
          <p:nvPr/>
        </p:nvSpPr>
        <p:spPr>
          <a:xfrm>
            <a:off x="3255020" y="38236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48E513F-FBDC-73F3-665C-BA8CB5EC4823}"/>
              </a:ext>
            </a:extLst>
          </p:cNvPr>
          <p:cNvSpPr/>
          <p:nvPr/>
        </p:nvSpPr>
        <p:spPr>
          <a:xfrm>
            <a:off x="3576011" y="38236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DA6E931-7F78-9E4E-976E-C8E367B83B99}"/>
              </a:ext>
            </a:extLst>
          </p:cNvPr>
          <p:cNvSpPr/>
          <p:nvPr/>
        </p:nvSpPr>
        <p:spPr>
          <a:xfrm>
            <a:off x="3896565" y="38236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08948D4-5862-EF19-F804-C0D44D2CBA72}"/>
              </a:ext>
            </a:extLst>
          </p:cNvPr>
          <p:cNvSpPr/>
          <p:nvPr/>
        </p:nvSpPr>
        <p:spPr>
          <a:xfrm>
            <a:off x="4218842" y="382364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4559D08-E038-496F-D618-BF5D62E5FDAF}"/>
              </a:ext>
            </a:extLst>
          </p:cNvPr>
          <p:cNvSpPr/>
          <p:nvPr/>
        </p:nvSpPr>
        <p:spPr>
          <a:xfrm>
            <a:off x="4544257" y="38212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B51053A-668C-82D5-0002-52190C427987}"/>
              </a:ext>
            </a:extLst>
          </p:cNvPr>
          <p:cNvSpPr/>
          <p:nvPr/>
        </p:nvSpPr>
        <p:spPr>
          <a:xfrm>
            <a:off x="1320694" y="414654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FB080B0-4D56-4D88-7D4C-BF2CB66A2EE2}"/>
              </a:ext>
            </a:extLst>
          </p:cNvPr>
          <p:cNvSpPr/>
          <p:nvPr/>
        </p:nvSpPr>
        <p:spPr>
          <a:xfrm>
            <a:off x="1641685" y="414654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2FCB824-B5A7-42D6-A818-CD10B07BB1BC}"/>
              </a:ext>
            </a:extLst>
          </p:cNvPr>
          <p:cNvSpPr/>
          <p:nvPr/>
        </p:nvSpPr>
        <p:spPr>
          <a:xfrm>
            <a:off x="1962239" y="414654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BDB366AD-EFEE-18A2-434E-07AC0AC48A4F}"/>
              </a:ext>
            </a:extLst>
          </p:cNvPr>
          <p:cNvSpPr/>
          <p:nvPr/>
        </p:nvSpPr>
        <p:spPr>
          <a:xfrm>
            <a:off x="2284516" y="414654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3EAE84BD-2B2C-3DBE-B0DD-5AA665749DD4}"/>
              </a:ext>
            </a:extLst>
          </p:cNvPr>
          <p:cNvSpPr/>
          <p:nvPr/>
        </p:nvSpPr>
        <p:spPr>
          <a:xfrm>
            <a:off x="2609931" y="41441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35204FD-BE64-113E-E023-5B580176A1B0}"/>
              </a:ext>
            </a:extLst>
          </p:cNvPr>
          <p:cNvSpPr/>
          <p:nvPr/>
        </p:nvSpPr>
        <p:spPr>
          <a:xfrm>
            <a:off x="2932645" y="414654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C591DBF-97C6-A683-B50B-94FE8F31DAF4}"/>
              </a:ext>
            </a:extLst>
          </p:cNvPr>
          <p:cNvSpPr/>
          <p:nvPr/>
        </p:nvSpPr>
        <p:spPr>
          <a:xfrm>
            <a:off x="3255020" y="414419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69F99AB6-7645-A5D3-33FE-CE106F71574D}"/>
              </a:ext>
            </a:extLst>
          </p:cNvPr>
          <p:cNvSpPr/>
          <p:nvPr/>
        </p:nvSpPr>
        <p:spPr>
          <a:xfrm>
            <a:off x="3576011" y="41441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A3898733-8DFA-0B75-D738-F8EA5600388A}"/>
              </a:ext>
            </a:extLst>
          </p:cNvPr>
          <p:cNvSpPr/>
          <p:nvPr/>
        </p:nvSpPr>
        <p:spPr>
          <a:xfrm>
            <a:off x="3896565" y="414419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2CA6DE7-8D51-275A-E1B9-980F5901B6EA}"/>
              </a:ext>
            </a:extLst>
          </p:cNvPr>
          <p:cNvSpPr/>
          <p:nvPr/>
        </p:nvSpPr>
        <p:spPr>
          <a:xfrm>
            <a:off x="4218842" y="414418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BAF80CE-2E14-5BAA-2487-DDF1E54481B0}"/>
              </a:ext>
            </a:extLst>
          </p:cNvPr>
          <p:cNvSpPr/>
          <p:nvPr/>
        </p:nvSpPr>
        <p:spPr>
          <a:xfrm>
            <a:off x="4544257" y="41418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85B38FB-D89C-C2C4-73AF-310F9277F2E3}"/>
              </a:ext>
            </a:extLst>
          </p:cNvPr>
          <p:cNvSpPr/>
          <p:nvPr/>
        </p:nvSpPr>
        <p:spPr>
          <a:xfrm>
            <a:off x="1320693" y="447871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C567BAC1-6F86-0CC0-7E40-C23FF35452D6}"/>
              </a:ext>
            </a:extLst>
          </p:cNvPr>
          <p:cNvSpPr/>
          <p:nvPr/>
        </p:nvSpPr>
        <p:spPr>
          <a:xfrm>
            <a:off x="1641684" y="447871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CA6FF2E0-0903-A3F4-A10D-5081703BAD10}"/>
              </a:ext>
            </a:extLst>
          </p:cNvPr>
          <p:cNvSpPr/>
          <p:nvPr/>
        </p:nvSpPr>
        <p:spPr>
          <a:xfrm>
            <a:off x="1962238" y="447871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C6D80A83-2710-5468-EDAF-5720D6EC0B38}"/>
              </a:ext>
            </a:extLst>
          </p:cNvPr>
          <p:cNvSpPr/>
          <p:nvPr/>
        </p:nvSpPr>
        <p:spPr>
          <a:xfrm>
            <a:off x="2284515" y="44787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568F087-90A3-8206-D68C-BB3DB17FE5E9}"/>
              </a:ext>
            </a:extLst>
          </p:cNvPr>
          <p:cNvSpPr/>
          <p:nvPr/>
        </p:nvSpPr>
        <p:spPr>
          <a:xfrm>
            <a:off x="2609930" y="44763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1FA3855-4CCC-6FFD-1F8D-77935674F30E}"/>
              </a:ext>
            </a:extLst>
          </p:cNvPr>
          <p:cNvSpPr/>
          <p:nvPr/>
        </p:nvSpPr>
        <p:spPr>
          <a:xfrm>
            <a:off x="2932644" y="447870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06C78A1-B73B-6B1F-3EC7-B18B0E3EE4B0}"/>
              </a:ext>
            </a:extLst>
          </p:cNvPr>
          <p:cNvSpPr/>
          <p:nvPr/>
        </p:nvSpPr>
        <p:spPr>
          <a:xfrm>
            <a:off x="3255019" y="447636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535F4FB-3773-4F47-384B-168E8D781331}"/>
              </a:ext>
            </a:extLst>
          </p:cNvPr>
          <p:cNvSpPr/>
          <p:nvPr/>
        </p:nvSpPr>
        <p:spPr>
          <a:xfrm>
            <a:off x="3576010" y="447635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0606FA90-D593-DCCE-9B86-AA88731BC1C9}"/>
              </a:ext>
            </a:extLst>
          </p:cNvPr>
          <p:cNvSpPr/>
          <p:nvPr/>
        </p:nvSpPr>
        <p:spPr>
          <a:xfrm>
            <a:off x="3896564" y="4476357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14ED7290-DB66-45B4-73E2-E3BB9FF83A9B}"/>
              </a:ext>
            </a:extLst>
          </p:cNvPr>
          <p:cNvSpPr/>
          <p:nvPr/>
        </p:nvSpPr>
        <p:spPr>
          <a:xfrm>
            <a:off x="4218841" y="44763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93AD4AD-8FCD-0198-FE70-148D2513A8CC}"/>
              </a:ext>
            </a:extLst>
          </p:cNvPr>
          <p:cNvSpPr/>
          <p:nvPr/>
        </p:nvSpPr>
        <p:spPr>
          <a:xfrm>
            <a:off x="4544256" y="4474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F790450-99BA-B2B8-B2E5-C8BE328AC905}"/>
              </a:ext>
            </a:extLst>
          </p:cNvPr>
          <p:cNvSpPr/>
          <p:nvPr/>
        </p:nvSpPr>
        <p:spPr>
          <a:xfrm>
            <a:off x="1320693" y="480161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03577E1-4F81-D0E8-E31C-70507C9145B3}"/>
              </a:ext>
            </a:extLst>
          </p:cNvPr>
          <p:cNvSpPr/>
          <p:nvPr/>
        </p:nvSpPr>
        <p:spPr>
          <a:xfrm>
            <a:off x="1641684" y="48016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6F226FD-3E4A-8BDB-4C86-27ED4C626993}"/>
              </a:ext>
            </a:extLst>
          </p:cNvPr>
          <p:cNvSpPr/>
          <p:nvPr/>
        </p:nvSpPr>
        <p:spPr>
          <a:xfrm>
            <a:off x="1962238" y="480160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64C99533-D34C-FAA5-2EFE-CB0CE0C27C7F}"/>
              </a:ext>
            </a:extLst>
          </p:cNvPr>
          <p:cNvSpPr/>
          <p:nvPr/>
        </p:nvSpPr>
        <p:spPr>
          <a:xfrm>
            <a:off x="2284515" y="48016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C70DE3B-1836-397A-72AF-5B8071C342A6}"/>
              </a:ext>
            </a:extLst>
          </p:cNvPr>
          <p:cNvSpPr/>
          <p:nvPr/>
        </p:nvSpPr>
        <p:spPr>
          <a:xfrm>
            <a:off x="2609930" y="47992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63F7F69-D7F8-9E33-2432-FF4EB5785086}"/>
              </a:ext>
            </a:extLst>
          </p:cNvPr>
          <p:cNvSpPr/>
          <p:nvPr/>
        </p:nvSpPr>
        <p:spPr>
          <a:xfrm>
            <a:off x="2932644" y="48016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95D51158-37D6-E667-9077-A44BCB574F57}"/>
              </a:ext>
            </a:extLst>
          </p:cNvPr>
          <p:cNvSpPr/>
          <p:nvPr/>
        </p:nvSpPr>
        <p:spPr>
          <a:xfrm>
            <a:off x="3255019" y="479926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B6F69587-E9C5-DA1E-6955-825A3A6C6CBC}"/>
              </a:ext>
            </a:extLst>
          </p:cNvPr>
          <p:cNvSpPr/>
          <p:nvPr/>
        </p:nvSpPr>
        <p:spPr>
          <a:xfrm>
            <a:off x="3576010" y="47992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9FB3981-EF1C-B179-8A0F-11115F2A65D6}"/>
              </a:ext>
            </a:extLst>
          </p:cNvPr>
          <p:cNvSpPr/>
          <p:nvPr/>
        </p:nvSpPr>
        <p:spPr>
          <a:xfrm>
            <a:off x="3896564" y="47992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B24B4E0-F4FD-6701-FF9A-66E6EBBBE807}"/>
              </a:ext>
            </a:extLst>
          </p:cNvPr>
          <p:cNvSpPr/>
          <p:nvPr/>
        </p:nvSpPr>
        <p:spPr>
          <a:xfrm>
            <a:off x="4218841" y="4799253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9189E8C-A3F1-FAA8-A03D-5BF681AC81F8}"/>
              </a:ext>
            </a:extLst>
          </p:cNvPr>
          <p:cNvSpPr/>
          <p:nvPr/>
        </p:nvSpPr>
        <p:spPr>
          <a:xfrm>
            <a:off x="4544256" y="47969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BA132F93-8C90-D320-49BD-369D5E05B172}"/>
              </a:ext>
            </a:extLst>
          </p:cNvPr>
          <p:cNvSpPr/>
          <p:nvPr/>
        </p:nvSpPr>
        <p:spPr>
          <a:xfrm>
            <a:off x="1320693" y="512215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CD1C149-EB0E-1413-1608-9D7BDB97A705}"/>
              </a:ext>
            </a:extLst>
          </p:cNvPr>
          <p:cNvSpPr/>
          <p:nvPr/>
        </p:nvSpPr>
        <p:spPr>
          <a:xfrm>
            <a:off x="1641684" y="512215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EC0B973D-EB44-7898-F7B9-61EB649F273F}"/>
              </a:ext>
            </a:extLst>
          </p:cNvPr>
          <p:cNvSpPr/>
          <p:nvPr/>
        </p:nvSpPr>
        <p:spPr>
          <a:xfrm>
            <a:off x="1962238" y="512215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556B78C-6C23-82D6-2478-0EC904B7E3F0}"/>
              </a:ext>
            </a:extLst>
          </p:cNvPr>
          <p:cNvSpPr/>
          <p:nvPr/>
        </p:nvSpPr>
        <p:spPr>
          <a:xfrm>
            <a:off x="2284515" y="51221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CF315ADA-8688-87E7-DA9A-1C5335E44203}"/>
              </a:ext>
            </a:extLst>
          </p:cNvPr>
          <p:cNvSpPr/>
          <p:nvPr/>
        </p:nvSpPr>
        <p:spPr>
          <a:xfrm>
            <a:off x="2609930" y="51197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8B1DB4-3032-59F5-FC35-DF5F313A741B}"/>
              </a:ext>
            </a:extLst>
          </p:cNvPr>
          <p:cNvSpPr/>
          <p:nvPr/>
        </p:nvSpPr>
        <p:spPr>
          <a:xfrm>
            <a:off x="2932644" y="51221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7FCD8C40-34C5-FDF6-111A-2E01497F825A}"/>
              </a:ext>
            </a:extLst>
          </p:cNvPr>
          <p:cNvSpPr/>
          <p:nvPr/>
        </p:nvSpPr>
        <p:spPr>
          <a:xfrm>
            <a:off x="3255019" y="511980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1492D9C4-2119-21C7-13F5-9DF7A97EE723}"/>
              </a:ext>
            </a:extLst>
          </p:cNvPr>
          <p:cNvSpPr/>
          <p:nvPr/>
        </p:nvSpPr>
        <p:spPr>
          <a:xfrm>
            <a:off x="3576010" y="51198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F2FF414-B16A-B729-E20C-1D191E9F5F5C}"/>
              </a:ext>
            </a:extLst>
          </p:cNvPr>
          <p:cNvSpPr/>
          <p:nvPr/>
        </p:nvSpPr>
        <p:spPr>
          <a:xfrm>
            <a:off x="3896564" y="51198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9305AC37-2F64-CB44-66BD-B8F9879E64DE}"/>
              </a:ext>
            </a:extLst>
          </p:cNvPr>
          <p:cNvSpPr/>
          <p:nvPr/>
        </p:nvSpPr>
        <p:spPr>
          <a:xfrm>
            <a:off x="4218841" y="511979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4FAF333-EEB9-4AFA-B3BA-FCCBA01281C9}"/>
              </a:ext>
            </a:extLst>
          </p:cNvPr>
          <p:cNvSpPr/>
          <p:nvPr/>
        </p:nvSpPr>
        <p:spPr>
          <a:xfrm>
            <a:off x="4544256" y="51174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CF00928-6CFB-2D60-0683-B3D3550CEA04}"/>
              </a:ext>
            </a:extLst>
          </p:cNvPr>
          <p:cNvSpPr/>
          <p:nvPr/>
        </p:nvSpPr>
        <p:spPr>
          <a:xfrm>
            <a:off x="4866742" y="187499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80B76CFD-1DA6-03ED-34CD-D2E77BEE7FF5}"/>
              </a:ext>
            </a:extLst>
          </p:cNvPr>
          <p:cNvSpPr/>
          <p:nvPr/>
        </p:nvSpPr>
        <p:spPr>
          <a:xfrm>
            <a:off x="4866742" y="2195538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7BBFC01-4505-974E-7F42-A2B8BE98C389}"/>
              </a:ext>
            </a:extLst>
          </p:cNvPr>
          <p:cNvSpPr/>
          <p:nvPr/>
        </p:nvSpPr>
        <p:spPr>
          <a:xfrm>
            <a:off x="4866742" y="251843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C190923-BC0A-95DA-0C06-62E3265C47EA}"/>
              </a:ext>
            </a:extLst>
          </p:cNvPr>
          <p:cNvSpPr/>
          <p:nvPr/>
        </p:nvSpPr>
        <p:spPr>
          <a:xfrm>
            <a:off x="4866742" y="283898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15B3FD4-6D27-0130-1A61-3097C58510E4}"/>
              </a:ext>
            </a:extLst>
          </p:cNvPr>
          <p:cNvSpPr/>
          <p:nvPr/>
        </p:nvSpPr>
        <p:spPr>
          <a:xfrm>
            <a:off x="4866742" y="317784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706E36E-E4BA-615E-CC72-11E972805EAC}"/>
              </a:ext>
            </a:extLst>
          </p:cNvPr>
          <p:cNvSpPr/>
          <p:nvPr/>
        </p:nvSpPr>
        <p:spPr>
          <a:xfrm>
            <a:off x="4866742" y="349839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BB93AEB-EDEA-7975-14F8-06CF820B024A}"/>
              </a:ext>
            </a:extLst>
          </p:cNvPr>
          <p:cNvSpPr/>
          <p:nvPr/>
        </p:nvSpPr>
        <p:spPr>
          <a:xfrm>
            <a:off x="4866742" y="382128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83C00686-8ED2-9DEF-A2E9-65CDD63427EA}"/>
              </a:ext>
            </a:extLst>
          </p:cNvPr>
          <p:cNvSpPr/>
          <p:nvPr/>
        </p:nvSpPr>
        <p:spPr>
          <a:xfrm>
            <a:off x="4866742" y="414183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E45780B1-E883-ACEF-5E00-8E21D775DB06}"/>
              </a:ext>
            </a:extLst>
          </p:cNvPr>
          <p:cNvSpPr/>
          <p:nvPr/>
        </p:nvSpPr>
        <p:spPr>
          <a:xfrm>
            <a:off x="4866741" y="44740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56167107-136C-3381-125A-AA545F2ACB01}"/>
              </a:ext>
            </a:extLst>
          </p:cNvPr>
          <p:cNvSpPr/>
          <p:nvPr/>
        </p:nvSpPr>
        <p:spPr>
          <a:xfrm>
            <a:off x="4866741" y="4796900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9A15B26-CAB5-1B9F-A507-999F24F221D0}"/>
              </a:ext>
            </a:extLst>
          </p:cNvPr>
          <p:cNvSpPr/>
          <p:nvPr/>
        </p:nvSpPr>
        <p:spPr>
          <a:xfrm>
            <a:off x="4866741" y="511744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0D40D74-BF3B-A53E-1207-DCFBC7322538}"/>
              </a:ext>
            </a:extLst>
          </p:cNvPr>
          <p:cNvSpPr/>
          <p:nvPr/>
        </p:nvSpPr>
        <p:spPr>
          <a:xfrm>
            <a:off x="1320694" y="540980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357EC66-7B92-580D-D2FC-3DAED84814DE}"/>
              </a:ext>
            </a:extLst>
          </p:cNvPr>
          <p:cNvSpPr/>
          <p:nvPr/>
        </p:nvSpPr>
        <p:spPr>
          <a:xfrm>
            <a:off x="1641685" y="5409805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A0820B7-8F22-222B-FD44-7F5910A235CF}"/>
              </a:ext>
            </a:extLst>
          </p:cNvPr>
          <p:cNvSpPr/>
          <p:nvPr/>
        </p:nvSpPr>
        <p:spPr>
          <a:xfrm>
            <a:off x="1962239" y="5409804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8A1D007D-474C-999B-DA6F-9B425E2D680A}"/>
              </a:ext>
            </a:extLst>
          </p:cNvPr>
          <p:cNvSpPr/>
          <p:nvPr/>
        </p:nvSpPr>
        <p:spPr>
          <a:xfrm>
            <a:off x="2284516" y="540980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4B7E4FA-E521-DD7D-7B5C-5B50A370CF77}"/>
              </a:ext>
            </a:extLst>
          </p:cNvPr>
          <p:cNvSpPr/>
          <p:nvPr/>
        </p:nvSpPr>
        <p:spPr>
          <a:xfrm>
            <a:off x="2609931" y="54074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7D00B25-6A8A-F2D1-9171-02A159AD4839}"/>
              </a:ext>
            </a:extLst>
          </p:cNvPr>
          <p:cNvSpPr/>
          <p:nvPr/>
        </p:nvSpPr>
        <p:spPr>
          <a:xfrm>
            <a:off x="2932645" y="540980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7B98000-7A77-BF17-A484-33E2156F218B}"/>
              </a:ext>
            </a:extLst>
          </p:cNvPr>
          <p:cNvSpPr/>
          <p:nvPr/>
        </p:nvSpPr>
        <p:spPr>
          <a:xfrm>
            <a:off x="3255020" y="540745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C628295-B9F1-51F7-7C7F-C6E444D5B5CA}"/>
              </a:ext>
            </a:extLst>
          </p:cNvPr>
          <p:cNvSpPr/>
          <p:nvPr/>
        </p:nvSpPr>
        <p:spPr>
          <a:xfrm>
            <a:off x="3576011" y="5407452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DE89696-D4CB-D9BA-FE23-D334404A471A}"/>
              </a:ext>
            </a:extLst>
          </p:cNvPr>
          <p:cNvSpPr/>
          <p:nvPr/>
        </p:nvSpPr>
        <p:spPr>
          <a:xfrm>
            <a:off x="3896565" y="5407451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A4F611ED-C529-9243-C21C-FD58C2CD1BBD}"/>
              </a:ext>
            </a:extLst>
          </p:cNvPr>
          <p:cNvSpPr/>
          <p:nvPr/>
        </p:nvSpPr>
        <p:spPr>
          <a:xfrm>
            <a:off x="4218842" y="5407449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ECD2CB5-5748-EE15-D7DE-65BF9F6DC3BE}"/>
              </a:ext>
            </a:extLst>
          </p:cNvPr>
          <p:cNvSpPr/>
          <p:nvPr/>
        </p:nvSpPr>
        <p:spPr>
          <a:xfrm>
            <a:off x="4544257" y="5405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C840712B-F352-ACC1-44B4-2ED9252B15BE}"/>
              </a:ext>
            </a:extLst>
          </p:cNvPr>
          <p:cNvSpPr/>
          <p:nvPr/>
        </p:nvSpPr>
        <p:spPr>
          <a:xfrm>
            <a:off x="4866742" y="5405096"/>
            <a:ext cx="160277" cy="16027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5A5DD17-F97E-D5EB-4722-7219A25586F0}"/>
              </a:ext>
            </a:extLst>
          </p:cNvPr>
          <p:cNvCxnSpPr>
            <a:cxnSpLocks/>
            <a:stCxn id="239" idx="5"/>
            <a:endCxn id="262" idx="1"/>
          </p:cNvCxnSpPr>
          <p:nvPr/>
        </p:nvCxnSpPr>
        <p:spPr>
          <a:xfrm>
            <a:off x="1457498" y="5258964"/>
            <a:ext cx="207659" cy="1743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614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51142-995C-7573-D53E-D08462F6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F321A-56B2-3B18-3AA1-C3F56DFE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798" y="1587051"/>
            <a:ext cx="5391973" cy="44470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648E8-4802-A616-6FBE-A7EE2221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Visualized (log scale)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D2EA23-98E6-2FCD-716B-66DC5543F7F3}"/>
              </a:ext>
            </a:extLst>
          </p:cNvPr>
          <p:cNvSpPr/>
          <p:nvPr/>
        </p:nvSpPr>
        <p:spPr>
          <a:xfrm>
            <a:off x="5889240" y="3595556"/>
            <a:ext cx="206760" cy="206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B1D5C6-9089-8F87-700F-94667B79D979}"/>
              </a:ext>
            </a:extLst>
          </p:cNvPr>
          <p:cNvSpPr/>
          <p:nvPr/>
        </p:nvSpPr>
        <p:spPr>
          <a:xfrm>
            <a:off x="4779308" y="2508960"/>
            <a:ext cx="206760" cy="206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85D42-88AF-7183-D2A5-4A222B70F5ED}"/>
              </a:ext>
            </a:extLst>
          </p:cNvPr>
          <p:cNvCxnSpPr>
            <a:stCxn id="7" idx="4"/>
          </p:cNvCxnSpPr>
          <p:nvPr/>
        </p:nvCxnSpPr>
        <p:spPr>
          <a:xfrm>
            <a:off x="4882688" y="2715720"/>
            <a:ext cx="0" cy="2181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D9ADE-2C4C-5165-F0E4-346C56F06B29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096000" y="3698936"/>
            <a:ext cx="2059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8EE1A85F-782C-C510-CC88-F36AF5A53C9C}"/>
              </a:ext>
            </a:extLst>
          </p:cNvPr>
          <p:cNvSpPr/>
          <p:nvPr/>
        </p:nvSpPr>
        <p:spPr>
          <a:xfrm>
            <a:off x="3574223" y="1332197"/>
            <a:ext cx="420922" cy="459191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683644E5-2A6E-0C00-640E-31F352EB52EE}"/>
              </a:ext>
            </a:extLst>
          </p:cNvPr>
          <p:cNvSpPr/>
          <p:nvPr/>
        </p:nvSpPr>
        <p:spPr>
          <a:xfrm>
            <a:off x="7990095" y="5748068"/>
            <a:ext cx="420922" cy="459191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9090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4C85-614F-8D2B-C0B7-D89BF27F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4D07-85B7-4257-F7B3-D405A95B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5387D8-D854-7CCD-4479-4CB545BE3E50}"/>
              </a:ext>
            </a:extLst>
          </p:cNvPr>
          <p:cNvSpPr/>
          <p:nvPr/>
        </p:nvSpPr>
        <p:spPr>
          <a:xfrm>
            <a:off x="1295141" y="5568950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Elevation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93F213-80C2-5A52-42E5-DC1D67D483BD}"/>
              </a:ext>
            </a:extLst>
          </p:cNvPr>
          <p:cNvSpPr/>
          <p:nvPr/>
        </p:nvSpPr>
        <p:spPr>
          <a:xfrm>
            <a:off x="1220573" y="3610371"/>
            <a:ext cx="1420077" cy="111155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Landsat 8</a:t>
            </a:r>
          </a:p>
          <a:p>
            <a:pPr algn="ctr"/>
            <a:r>
              <a:rPr lang="en-US" dirty="0"/>
              <a:t>Satellite Imagery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B94F6D-567E-8FA7-6421-87DC590FAFE5}"/>
              </a:ext>
            </a:extLst>
          </p:cNvPr>
          <p:cNvSpPr/>
          <p:nvPr/>
        </p:nvSpPr>
        <p:spPr>
          <a:xfrm>
            <a:off x="3698060" y="3697283"/>
            <a:ext cx="1420078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 Density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DAE127-FE9A-578C-F0DD-35F362BE0E2A}"/>
              </a:ext>
            </a:extLst>
          </p:cNvPr>
          <p:cNvSpPr/>
          <p:nvPr/>
        </p:nvSpPr>
        <p:spPr>
          <a:xfrm>
            <a:off x="3771640" y="1651793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Costs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AABEAA2-4DCC-2E79-8EFC-D89431AA5D89}"/>
              </a:ext>
            </a:extLst>
          </p:cNvPr>
          <p:cNvSpPr/>
          <p:nvPr/>
        </p:nvSpPr>
        <p:spPr>
          <a:xfrm>
            <a:off x="3771641" y="5568950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Costs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5A85AA5-0DE7-70D8-DF03-F56D88A24123}"/>
              </a:ext>
            </a:extLst>
          </p:cNvPr>
          <p:cNvSpPr/>
          <p:nvPr/>
        </p:nvSpPr>
        <p:spPr>
          <a:xfrm>
            <a:off x="1295141" y="1651792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</a:t>
            </a:r>
          </a:p>
          <a:p>
            <a:pPr algn="ctr"/>
            <a:r>
              <a:rPr lang="en-US" dirty="0"/>
              <a:t>Locations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34002B-F755-810E-FA6E-846FF00C3ECA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66084" y="2120657"/>
            <a:ext cx="120555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48DE1B-319B-B670-7A62-1F8D8F9C3B71}"/>
              </a:ext>
            </a:extLst>
          </p:cNvPr>
          <p:cNvSpPr/>
          <p:nvPr/>
        </p:nvSpPr>
        <p:spPr>
          <a:xfrm>
            <a:off x="6248143" y="3697285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273A994-9305-CE5C-4DB0-BE77FEC2E0A9}"/>
              </a:ext>
            </a:extLst>
          </p:cNvPr>
          <p:cNvSpPr/>
          <p:nvPr/>
        </p:nvSpPr>
        <p:spPr>
          <a:xfrm>
            <a:off x="8512710" y="3697284"/>
            <a:ext cx="1612458" cy="937730"/>
          </a:xfrm>
          <a:prstGeom prst="round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Model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99DC432-3E27-88CC-6C1A-FDA37EF11B71}"/>
              </a:ext>
            </a:extLst>
          </p:cNvPr>
          <p:cNvSpPr/>
          <p:nvPr/>
        </p:nvSpPr>
        <p:spPr>
          <a:xfrm>
            <a:off x="8700830" y="5568949"/>
            <a:ext cx="1270943" cy="937730"/>
          </a:xfrm>
          <a:prstGeom prst="round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</a:p>
          <a:p>
            <a:pPr algn="ctr"/>
            <a:r>
              <a:rPr lang="en-US" dirty="0"/>
              <a:t>Path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5265DD-16D3-704B-C58A-40CA0CEE070B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5042583" y="2120658"/>
            <a:ext cx="1841032" cy="1576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8800E0-E4EB-A7F3-CA06-157AE7BA838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640650" y="4166148"/>
            <a:ext cx="10574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3C971-3788-832E-11B3-EC2F50218409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4407113" y="4635013"/>
            <a:ext cx="986" cy="933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0DC16D-A934-6034-8B59-3CEF7868CA0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566084" y="6037815"/>
            <a:ext cx="12055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5D9CAB-D81C-4EC3-B64B-A9CA37200BA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4407112" y="2589523"/>
            <a:ext cx="987" cy="110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D5561C-2E64-89A9-2B34-29610985D519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5042584" y="4635015"/>
            <a:ext cx="1841031" cy="1402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041049-37FD-DF02-475A-4E0DBCFDE915}"/>
              </a:ext>
            </a:extLst>
          </p:cNvPr>
          <p:cNvSpPr txBox="1"/>
          <p:nvPr/>
        </p:nvSpPr>
        <p:spPr>
          <a:xfrm>
            <a:off x="915936" y="1170246"/>
            <a:ext cx="188021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Collection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0C224-0969-E0F6-8F74-B300D2DEE3F6}"/>
              </a:ext>
            </a:extLst>
          </p:cNvPr>
          <p:cNvSpPr txBox="1"/>
          <p:nvPr/>
        </p:nvSpPr>
        <p:spPr>
          <a:xfrm>
            <a:off x="4785381" y="1171263"/>
            <a:ext cx="235543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 Phase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2EE9A-9C38-D5B1-F106-06F7ED9BAC25}"/>
              </a:ext>
            </a:extLst>
          </p:cNvPr>
          <p:cNvSpPr txBox="1"/>
          <p:nvPr/>
        </p:nvSpPr>
        <p:spPr>
          <a:xfrm>
            <a:off x="8261795" y="1170246"/>
            <a:ext cx="2131650" cy="369332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Phase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76D1AF-3CE6-72BC-1D14-9D8CDD6FEA4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318939" y="4635014"/>
            <a:ext cx="17363" cy="933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C9EB1A-9DBE-B8B2-CE13-C30D6808D5B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7519086" y="4166149"/>
            <a:ext cx="99362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0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86A9-C872-E37F-602F-136B4EC6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B418-E25F-2D84-1D62-9E5D43F6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 (transform to </a:t>
            </a:r>
            <a:r>
              <a:rPr lang="en-US" dirty="0" err="1"/>
              <a:t>ij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BBF9F-2EC4-EE7E-A457-A60F693289E3}"/>
                  </a:ext>
                </a:extLst>
              </p:cNvPr>
              <p:cNvSpPr txBox="1"/>
              <p:nvPr/>
            </p:nvSpPr>
            <p:spPr>
              <a:xfrm>
                <a:off x="606057" y="1991741"/>
                <a:ext cx="4221125" cy="452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0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the detection along arc i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battery level along arc i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600" b="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arc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selected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arc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selected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Subject to: </a:t>
                </a:r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sz="16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BBF9F-2EC4-EE7E-A457-A60F6932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57" y="1991741"/>
                <a:ext cx="4221125" cy="4522264"/>
              </a:xfrm>
              <a:prstGeom prst="rect">
                <a:avLst/>
              </a:prstGeo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B431B1-C1C1-96F9-F8BE-E6CFD5073FA6}"/>
                  </a:ext>
                </a:extLst>
              </p:cNvPr>
              <p:cNvSpPr txBox="1"/>
              <p:nvPr/>
            </p:nvSpPr>
            <p:spPr>
              <a:xfrm>
                <a:off x="5239195" y="1292415"/>
                <a:ext cx="6108404" cy="5428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𝑛𝑓𝑙𝑜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𝑢𝑡𝑓𝑙𝑜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 marL="0" marR="0" indent="0" algn="l" rtl="0" eaLnBrk="1" fontAlgn="auto" latinLnBrk="0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u="none" strike="noStrike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20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u="none" strike="noStrike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pPr marL="0" marR="0" indent="0" algn="l" rtl="0" eaLnBrk="1" fontAlgn="auto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u="none" strike="noStrike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pPr marL="0" marR="0" indent="0" algn="l" rtl="0" eaLnBrk="1" fontAlgn="auto" latinLnBrk="0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u="none" strike="noStrike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𝑜𝑢𝑡𝑓𝑙𝑜𝑤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u="none" strike="noStrike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pPr marL="0" marR="0" indent="0" algn="l" rtl="0" eaLnBrk="1" fontAlgn="auto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𝑜𝑢𝑡𝑓𝑙𝑜𝑤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u="none" strike="noStrike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u="none" strike="noStrike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nor/>
                                  <m:brk m:alnAt="23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𝑛𝑓𝑙𝑜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𝑏𝑎𝑡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B431B1-C1C1-96F9-F8BE-E6CFD5073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95" y="1292415"/>
                <a:ext cx="6108404" cy="5428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64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CEEC-B8CB-C8BE-391E-D6CD7D7C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5BB9-0618-6CEB-023E-87528104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EDF7-486F-8A8D-B011-1265A45BB5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4495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Minimize </a:t>
            </a:r>
            <a:r>
              <a:rPr lang="en-US" sz="4000" b="1" dirty="0"/>
              <a:t>total</a:t>
            </a:r>
            <a:r>
              <a:rPr lang="en-US" sz="4000" dirty="0"/>
              <a:t> detection across path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Subject to: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Flow Constraints to model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Battery Constraints to ensure an energy feasible path</a:t>
            </a:r>
          </a:p>
        </p:txBody>
      </p:sp>
    </p:spTree>
    <p:extLst>
      <p:ext uri="{BB962C8B-B14F-4D97-AF65-F5344CB8AC3E}">
        <p14:creationId xmlns:p14="http://schemas.microsoft.com/office/powerpoint/2010/main" val="111957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FC57-97F3-1FEA-048E-4D91817A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F597-6C6D-BCB2-589C-17770BA8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21B11-F343-FBA7-6E1C-FE4EEC7A0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4495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At most only 1 arc into and out of any given node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713F4D5-D1AC-110A-4F22-B025F6D9FC6A}"/>
              </a:ext>
            </a:extLst>
          </p:cNvPr>
          <p:cNvSpPr/>
          <p:nvPr/>
        </p:nvSpPr>
        <p:spPr>
          <a:xfrm>
            <a:off x="2107980" y="5977170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D5C3E26-1C9D-50C5-90C0-64ED39F280F7}"/>
              </a:ext>
            </a:extLst>
          </p:cNvPr>
          <p:cNvSpPr/>
          <p:nvPr/>
        </p:nvSpPr>
        <p:spPr>
          <a:xfrm>
            <a:off x="3588578" y="5977170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B2EC57-EB05-A812-3505-3A5D2A9DB726}"/>
              </a:ext>
            </a:extLst>
          </p:cNvPr>
          <p:cNvSpPr/>
          <p:nvPr/>
        </p:nvSpPr>
        <p:spPr>
          <a:xfrm>
            <a:off x="5069176" y="5972852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70389C5-89F9-BAEC-1EF2-FACD848650D0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>
            <a:off x="2474540" y="6160450"/>
            <a:ext cx="1114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42EB55A-CDD3-D241-66C8-F2062F59A8B0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 flipV="1">
            <a:off x="3955138" y="6156132"/>
            <a:ext cx="1114038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05A76B43-3C6A-4301-8903-359B2574C690}"/>
              </a:ext>
            </a:extLst>
          </p:cNvPr>
          <p:cNvSpPr/>
          <p:nvPr/>
        </p:nvSpPr>
        <p:spPr>
          <a:xfrm>
            <a:off x="2107980" y="4875262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D3890B-9F53-A1A5-2E34-B3AC9706763B}"/>
              </a:ext>
            </a:extLst>
          </p:cNvPr>
          <p:cNvSpPr/>
          <p:nvPr/>
        </p:nvSpPr>
        <p:spPr>
          <a:xfrm>
            <a:off x="3588578" y="4875262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3F0F30B-57AC-9590-3C66-25DCBD0A8AAE}"/>
              </a:ext>
            </a:extLst>
          </p:cNvPr>
          <p:cNvSpPr/>
          <p:nvPr/>
        </p:nvSpPr>
        <p:spPr>
          <a:xfrm>
            <a:off x="5069176" y="4870944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DA2B7FB-6E96-494A-60C2-47B7338156B6}"/>
              </a:ext>
            </a:extLst>
          </p:cNvPr>
          <p:cNvCxnSpPr>
            <a:cxnSpLocks/>
            <a:stCxn id="79" idx="4"/>
            <a:endCxn id="74" idx="0"/>
          </p:cNvCxnSpPr>
          <p:nvPr/>
        </p:nvCxnSpPr>
        <p:spPr>
          <a:xfrm>
            <a:off x="2291260" y="5241822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5E2323-BE60-562A-03D0-969E95361792}"/>
              </a:ext>
            </a:extLst>
          </p:cNvPr>
          <p:cNvCxnSpPr>
            <a:cxnSpLocks/>
            <a:stCxn id="75" idx="1"/>
          </p:cNvCxnSpPr>
          <p:nvPr/>
        </p:nvCxnSpPr>
        <p:spPr>
          <a:xfrm flipH="1" flipV="1">
            <a:off x="2496892" y="5245823"/>
            <a:ext cx="1145367" cy="78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DA3C1-F0E7-8394-8F14-C06378D50927}"/>
              </a:ext>
            </a:extLst>
          </p:cNvPr>
          <p:cNvCxnSpPr>
            <a:cxnSpLocks/>
            <a:stCxn id="80" idx="5"/>
          </p:cNvCxnSpPr>
          <p:nvPr/>
        </p:nvCxnSpPr>
        <p:spPr>
          <a:xfrm>
            <a:off x="3901457" y="5188141"/>
            <a:ext cx="1167719" cy="745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24BEBD9-5D48-2C30-2D59-DAC6E664F630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>
            <a:off x="2474540" y="5058542"/>
            <a:ext cx="1114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ECCE83F-42B4-10D3-9B7A-85D8018DF14D}"/>
              </a:ext>
            </a:extLst>
          </p:cNvPr>
          <p:cNvCxnSpPr>
            <a:cxnSpLocks/>
            <a:stCxn id="75" idx="7"/>
            <a:endCxn id="81" idx="3"/>
          </p:cNvCxnSpPr>
          <p:nvPr/>
        </p:nvCxnSpPr>
        <p:spPr>
          <a:xfrm flipV="1">
            <a:off x="3901457" y="5183823"/>
            <a:ext cx="1221400" cy="84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B3450F1-DC6F-B0D2-9A4C-2B64BEDF2AAC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 flipV="1">
            <a:off x="3955138" y="5054224"/>
            <a:ext cx="1114038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911D61-4A09-D8DA-EC60-D5556FBA4305}"/>
              </a:ext>
            </a:extLst>
          </p:cNvPr>
          <p:cNvCxnSpPr>
            <a:cxnSpLocks/>
            <a:stCxn id="80" idx="4"/>
            <a:endCxn id="75" idx="0"/>
          </p:cNvCxnSpPr>
          <p:nvPr/>
        </p:nvCxnSpPr>
        <p:spPr>
          <a:xfrm>
            <a:off x="3771858" y="5241822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E7E3EDB-4468-E442-2DED-D03A48087537}"/>
              </a:ext>
            </a:extLst>
          </p:cNvPr>
          <p:cNvCxnSpPr>
            <a:cxnSpLocks/>
            <a:stCxn id="81" idx="4"/>
            <a:endCxn id="76" idx="0"/>
          </p:cNvCxnSpPr>
          <p:nvPr/>
        </p:nvCxnSpPr>
        <p:spPr>
          <a:xfrm>
            <a:off x="5252456" y="5237504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31065EA-14AD-9193-D6D3-72C49DB23A18}"/>
              </a:ext>
            </a:extLst>
          </p:cNvPr>
          <p:cNvSpPr/>
          <p:nvPr/>
        </p:nvSpPr>
        <p:spPr>
          <a:xfrm>
            <a:off x="6549774" y="5981171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4DE6B8-49E0-A2E4-EA13-0AFBD4EBC0F1}"/>
              </a:ext>
            </a:extLst>
          </p:cNvPr>
          <p:cNvSpPr/>
          <p:nvPr/>
        </p:nvSpPr>
        <p:spPr>
          <a:xfrm>
            <a:off x="8030372" y="5981171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C70F2B-E48E-30D1-103A-97790DD0868B}"/>
              </a:ext>
            </a:extLst>
          </p:cNvPr>
          <p:cNvSpPr/>
          <p:nvPr/>
        </p:nvSpPr>
        <p:spPr>
          <a:xfrm>
            <a:off x="9510970" y="5976853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B1ABE2-EDFF-2A17-AE69-01119B5C7822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>
            <a:off x="6916334" y="6164451"/>
            <a:ext cx="1114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1EF42F7-7EE3-499B-2C4C-F4AB12103FFC}"/>
              </a:ext>
            </a:extLst>
          </p:cNvPr>
          <p:cNvCxnSpPr>
            <a:stCxn id="91" idx="6"/>
            <a:endCxn id="92" idx="2"/>
          </p:cNvCxnSpPr>
          <p:nvPr/>
        </p:nvCxnSpPr>
        <p:spPr>
          <a:xfrm flipV="1">
            <a:off x="8396932" y="6160133"/>
            <a:ext cx="1114038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35EE523F-036D-DD2E-CE4E-4499742ECA98}"/>
              </a:ext>
            </a:extLst>
          </p:cNvPr>
          <p:cNvSpPr/>
          <p:nvPr/>
        </p:nvSpPr>
        <p:spPr>
          <a:xfrm>
            <a:off x="6549774" y="4879263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87DE871-F814-EAD1-0543-D2CBA99520BD}"/>
              </a:ext>
            </a:extLst>
          </p:cNvPr>
          <p:cNvSpPr/>
          <p:nvPr/>
        </p:nvSpPr>
        <p:spPr>
          <a:xfrm>
            <a:off x="8030372" y="4879263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F1FDCD3-0902-4F89-3B30-A200D289E225}"/>
              </a:ext>
            </a:extLst>
          </p:cNvPr>
          <p:cNvSpPr/>
          <p:nvPr/>
        </p:nvSpPr>
        <p:spPr>
          <a:xfrm>
            <a:off x="9510970" y="4874945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56ECB98-A378-119F-7FB1-38475306638E}"/>
              </a:ext>
            </a:extLst>
          </p:cNvPr>
          <p:cNvCxnSpPr>
            <a:cxnSpLocks/>
            <a:stCxn id="95" idx="4"/>
            <a:endCxn id="90" idx="0"/>
          </p:cNvCxnSpPr>
          <p:nvPr/>
        </p:nvCxnSpPr>
        <p:spPr>
          <a:xfrm>
            <a:off x="6733054" y="5245823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2D51F68-20D3-9CF7-58CC-648E2E6893C2}"/>
                  </a:ext>
                </a:extLst>
              </p:cNvPr>
              <p:cNvSpPr txBox="1"/>
              <p:nvPr/>
            </p:nvSpPr>
            <p:spPr>
              <a:xfrm>
                <a:off x="3043814" y="2079054"/>
                <a:ext cx="6104372" cy="1972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𝑛𝑓𝑙𝑜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b="0" dirty="0"/>
              </a:p>
              <a:p>
                <a:pPr marL="0" indent="0" algn="ctr">
                  <a:buNone/>
                </a:pPr>
                <a:endParaRPr lang="en-US" sz="20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𝑢𝑡𝑓𝑙𝑜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2D51F68-20D3-9CF7-58CC-648E2E689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814" y="2079054"/>
                <a:ext cx="6104372" cy="1972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D522102-9314-2CC6-722B-262096091D56}"/>
              </a:ext>
            </a:extLst>
          </p:cNvPr>
          <p:cNvSpPr/>
          <p:nvPr/>
        </p:nvSpPr>
        <p:spPr>
          <a:xfrm>
            <a:off x="5060114" y="5972852"/>
            <a:ext cx="366560" cy="36656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AF0F4-4B40-86F0-7DEA-0B58F8DF25E5}"/>
              </a:ext>
            </a:extLst>
          </p:cNvPr>
          <p:cNvSpPr/>
          <p:nvPr/>
        </p:nvSpPr>
        <p:spPr>
          <a:xfrm>
            <a:off x="2107120" y="4874945"/>
            <a:ext cx="366560" cy="366560"/>
          </a:xfrm>
          <a:prstGeom prst="rect">
            <a:avLst/>
          </a:prstGeom>
          <a:ln w="127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F8D2E-F14A-16D3-15CA-40C7DFCB3CCF}"/>
              </a:ext>
            </a:extLst>
          </p:cNvPr>
          <p:cNvSpPr/>
          <p:nvPr/>
        </p:nvSpPr>
        <p:spPr>
          <a:xfrm>
            <a:off x="9501908" y="5976853"/>
            <a:ext cx="366560" cy="36656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59DEC-A7A1-C530-5F3D-065C5113A42A}"/>
              </a:ext>
            </a:extLst>
          </p:cNvPr>
          <p:cNvSpPr/>
          <p:nvPr/>
        </p:nvSpPr>
        <p:spPr>
          <a:xfrm>
            <a:off x="6533607" y="4879263"/>
            <a:ext cx="366560" cy="366560"/>
          </a:xfrm>
          <a:prstGeom prst="rect">
            <a:avLst/>
          </a:prstGeom>
          <a:ln w="127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5137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1696-B2AE-3E8E-6773-E8630C22F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08EF-A873-EFBF-3DEB-01D16630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Specialty 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CA0-8BCE-EDE1-9FAD-6157DF054D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4495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Special Considerations to define the Start and End node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EDBE61-D86A-C79D-56B9-C1362DC24C0F}"/>
              </a:ext>
            </a:extLst>
          </p:cNvPr>
          <p:cNvSpPr/>
          <p:nvPr/>
        </p:nvSpPr>
        <p:spPr>
          <a:xfrm>
            <a:off x="2107980" y="5977170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F064F-62D5-1F0E-D247-287795280D22}"/>
              </a:ext>
            </a:extLst>
          </p:cNvPr>
          <p:cNvSpPr/>
          <p:nvPr/>
        </p:nvSpPr>
        <p:spPr>
          <a:xfrm>
            <a:off x="3588578" y="5977170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459B4-AFF3-BDAE-848A-6DD7555A271F}"/>
              </a:ext>
            </a:extLst>
          </p:cNvPr>
          <p:cNvSpPr/>
          <p:nvPr/>
        </p:nvSpPr>
        <p:spPr>
          <a:xfrm>
            <a:off x="5069176" y="5972852"/>
            <a:ext cx="366560" cy="366560"/>
          </a:xfrm>
          <a:prstGeom prst="rect">
            <a:avLst/>
          </a:prstGeom>
          <a:solidFill>
            <a:srgbClr val="00B050"/>
          </a:solidFill>
          <a:ln w="12700">
            <a:solidFill>
              <a:srgbClr val="221F1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39E6E-DC7C-460D-E87C-DFACF8796A8D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474540" y="6160450"/>
            <a:ext cx="1114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93233-2516-5A24-88F3-5DFE8D4901E6}"/>
              </a:ext>
            </a:extLst>
          </p:cNvPr>
          <p:cNvCxnSpPr>
            <a:stCxn id="5" idx="6"/>
          </p:cNvCxnSpPr>
          <p:nvPr/>
        </p:nvCxnSpPr>
        <p:spPr>
          <a:xfrm flipV="1">
            <a:off x="3955138" y="6156132"/>
            <a:ext cx="1114038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1DBB1C8-DE43-A913-F631-BD9E748DC20C}"/>
              </a:ext>
            </a:extLst>
          </p:cNvPr>
          <p:cNvSpPr/>
          <p:nvPr/>
        </p:nvSpPr>
        <p:spPr>
          <a:xfrm>
            <a:off x="2107980" y="4875262"/>
            <a:ext cx="366560" cy="3665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6C535-27DB-8479-82B8-153853044104}"/>
              </a:ext>
            </a:extLst>
          </p:cNvPr>
          <p:cNvSpPr/>
          <p:nvPr/>
        </p:nvSpPr>
        <p:spPr>
          <a:xfrm>
            <a:off x="3588578" y="4875262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21B43D-328A-F26D-387A-27F21E7C71B4}"/>
              </a:ext>
            </a:extLst>
          </p:cNvPr>
          <p:cNvSpPr/>
          <p:nvPr/>
        </p:nvSpPr>
        <p:spPr>
          <a:xfrm>
            <a:off x="5069176" y="4870944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31F20-C0E4-0DEC-CD32-36F90BECCAF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91260" y="5241822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DD9D5-CBF1-27DC-5638-0F6330347CE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74540" y="5245823"/>
            <a:ext cx="1167719" cy="78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2E1D6-00C5-B7AF-56CF-50ED11254802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3901457" y="5188141"/>
            <a:ext cx="1167719" cy="78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B4233-036B-E4C6-AEF0-A5041D4CFAD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474540" y="5058542"/>
            <a:ext cx="1114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6D5BB-C3E2-0634-08FA-B43B13FF24CE}"/>
              </a:ext>
            </a:extLst>
          </p:cNvPr>
          <p:cNvCxnSpPr>
            <a:cxnSpLocks/>
            <a:stCxn id="5" idx="7"/>
            <a:endCxn id="11" idx="3"/>
          </p:cNvCxnSpPr>
          <p:nvPr/>
        </p:nvCxnSpPr>
        <p:spPr>
          <a:xfrm flipV="1">
            <a:off x="3901457" y="5183823"/>
            <a:ext cx="1221400" cy="84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FF78B3-8BE7-CC31-61E8-605B22AEE60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3955138" y="5054224"/>
            <a:ext cx="1114038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72A26E-4FAD-4E80-406B-E3F37661DF3B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3771858" y="5241822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8EF5C6-5688-4C47-EDFC-B2CC6DA1FC32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252456" y="5237504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29C46EA-9ED9-2BE1-B2BF-C332CAF20898}"/>
              </a:ext>
            </a:extLst>
          </p:cNvPr>
          <p:cNvSpPr/>
          <p:nvPr/>
        </p:nvSpPr>
        <p:spPr>
          <a:xfrm>
            <a:off x="6549774" y="5981171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E386E8-C16A-12A4-A827-58198BB7A314}"/>
              </a:ext>
            </a:extLst>
          </p:cNvPr>
          <p:cNvSpPr/>
          <p:nvPr/>
        </p:nvSpPr>
        <p:spPr>
          <a:xfrm>
            <a:off x="8030372" y="5981171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F1A8C4-8C47-225C-3FCF-F45D51C82F33}"/>
              </a:ext>
            </a:extLst>
          </p:cNvPr>
          <p:cNvSpPr/>
          <p:nvPr/>
        </p:nvSpPr>
        <p:spPr>
          <a:xfrm>
            <a:off x="9510970" y="5976853"/>
            <a:ext cx="366560" cy="366560"/>
          </a:xfrm>
          <a:prstGeom prst="rect">
            <a:avLst/>
          </a:prstGeom>
          <a:solidFill>
            <a:srgbClr val="00B050"/>
          </a:solidFill>
          <a:ln w="12700">
            <a:solidFill>
              <a:srgbClr val="221F1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58C733-9746-2B11-83A9-4C1CAA137544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6916334" y="6164451"/>
            <a:ext cx="1114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23C2B1-8EB7-4D8B-EBAD-77D8E524E763}"/>
              </a:ext>
            </a:extLst>
          </p:cNvPr>
          <p:cNvCxnSpPr>
            <a:stCxn id="22" idx="6"/>
          </p:cNvCxnSpPr>
          <p:nvPr/>
        </p:nvCxnSpPr>
        <p:spPr>
          <a:xfrm flipV="1">
            <a:off x="8396932" y="6160133"/>
            <a:ext cx="1114038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00976A-B43C-25B7-E63C-438CC5206537}"/>
              </a:ext>
            </a:extLst>
          </p:cNvPr>
          <p:cNvSpPr/>
          <p:nvPr/>
        </p:nvSpPr>
        <p:spPr>
          <a:xfrm>
            <a:off x="6549774" y="4879263"/>
            <a:ext cx="366560" cy="3665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20A767-2796-F9DB-3165-A160D7CDDFB3}"/>
              </a:ext>
            </a:extLst>
          </p:cNvPr>
          <p:cNvSpPr/>
          <p:nvPr/>
        </p:nvSpPr>
        <p:spPr>
          <a:xfrm>
            <a:off x="8030372" y="4879263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9661F7-F4C4-8F8D-7865-3545F1A0841C}"/>
              </a:ext>
            </a:extLst>
          </p:cNvPr>
          <p:cNvSpPr/>
          <p:nvPr/>
        </p:nvSpPr>
        <p:spPr>
          <a:xfrm>
            <a:off x="9510970" y="4874945"/>
            <a:ext cx="366560" cy="366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870D06-74B6-0D95-B13B-36DA45146F1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733054" y="5245823"/>
            <a:ext cx="0" cy="73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437F1BA-7C43-C1C0-A59B-41AEB6E33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985203"/>
                  </p:ext>
                </p:extLst>
              </p:nvPr>
            </p:nvGraphicFramePr>
            <p:xfrm>
              <a:off x="3149119" y="1902072"/>
              <a:ext cx="5893762" cy="2379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6881">
                      <a:extLst>
                        <a:ext uri="{9D8B030D-6E8A-4147-A177-3AD203B41FA5}">
                          <a16:colId xmlns:a16="http://schemas.microsoft.com/office/drawing/2014/main" val="1450533609"/>
                        </a:ext>
                      </a:extLst>
                    </a:gridCol>
                    <a:gridCol w="2946881">
                      <a:extLst>
                        <a:ext uri="{9D8B030D-6E8A-4147-A177-3AD203B41FA5}">
                          <a16:colId xmlns:a16="http://schemas.microsoft.com/office/drawing/2014/main" val="3424751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m:rPr>
                                        <m:nor/>
                                        <m:brk m:alnAt="23"/>
                                      </m:rPr>
                                      <a:rPr lang="en-US" sz="20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𝑖𝑛𝑓𝑙𝑜𝑤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0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2826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𝑖𝑛𝑓𝑙𝑜𝑤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7724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437F1BA-7C43-C1C0-A59B-41AEB6E33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985203"/>
                  </p:ext>
                </p:extLst>
              </p:nvPr>
            </p:nvGraphicFramePr>
            <p:xfrm>
              <a:off x="3149119" y="1902072"/>
              <a:ext cx="5893762" cy="2379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6881">
                      <a:extLst>
                        <a:ext uri="{9D8B030D-6E8A-4147-A177-3AD203B41FA5}">
                          <a16:colId xmlns:a16="http://schemas.microsoft.com/office/drawing/2014/main" val="1450533609"/>
                        </a:ext>
                      </a:extLst>
                    </a:gridCol>
                    <a:gridCol w="2946881">
                      <a:extLst>
                        <a:ext uri="{9D8B030D-6E8A-4147-A177-3AD203B41FA5}">
                          <a16:colId xmlns:a16="http://schemas.microsoft.com/office/drawing/2014/main" val="3424751519"/>
                        </a:ext>
                      </a:extLst>
                    </a:gridCol>
                  </a:tblGrid>
                  <a:tr h="1173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00000" b="-1025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b="-102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826919"/>
                      </a:ext>
                    </a:extLst>
                  </a:tr>
                  <a:tr h="1205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47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97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77243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41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E88A-C876-E5DB-B2EE-9924FBD0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1E5A-2108-B0C7-7060-D1CE3645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Contested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43AE-C832-FD7F-61A4-2A0A36C6CE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524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Detection and Energy balance is important for survival</a:t>
            </a:r>
          </a:p>
        </p:txBody>
      </p:sp>
      <p:pic>
        <p:nvPicPr>
          <p:cNvPr id="1026" name="Picture 2" descr="The first damaged Bradley Fighting Vehicles were seen on the battlefield.">
            <a:extLst>
              <a:ext uri="{FF2B5EF4-FFF2-40B4-BE49-F238E27FC236}">
                <a16:creationId xmlns:a16="http://schemas.microsoft.com/office/drawing/2014/main" id="{9C9130EC-48CA-1EE8-0933-0EEC0844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60" y="1837370"/>
            <a:ext cx="7742480" cy="44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03F975-6EF8-B4B7-EC22-0A7A0680A51E}"/>
              </a:ext>
            </a:extLst>
          </p:cNvPr>
          <p:cNvSpPr txBox="1"/>
          <p:nvPr/>
        </p:nvSpPr>
        <p:spPr>
          <a:xfrm>
            <a:off x="8158219" y="6284794"/>
            <a:ext cx="1809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War Zone 09JUN2023</a:t>
            </a:r>
          </a:p>
        </p:txBody>
      </p:sp>
    </p:spTree>
    <p:extLst>
      <p:ext uri="{BB962C8B-B14F-4D97-AF65-F5344CB8AC3E}">
        <p14:creationId xmlns:p14="http://schemas.microsoft.com/office/powerpoint/2010/main" val="771866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926F4-7CAD-ED92-3D64-38245CD8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AB92-5092-BEAD-D8CE-940A77F1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62-4169-1571-919B-6B841158A5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4495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Battery state of charge must not exceed max or go below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00C8CC-9F65-BDF8-7F86-44DB49E3702F}"/>
              </a:ext>
            </a:extLst>
          </p:cNvPr>
          <p:cNvSpPr/>
          <p:nvPr/>
        </p:nvSpPr>
        <p:spPr>
          <a:xfrm>
            <a:off x="4037510" y="4979300"/>
            <a:ext cx="386260" cy="3862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2C6C8B-82CD-4CC6-97D1-09874000A308}"/>
              </a:ext>
            </a:extLst>
          </p:cNvPr>
          <p:cNvSpPr/>
          <p:nvPr/>
        </p:nvSpPr>
        <p:spPr>
          <a:xfrm>
            <a:off x="5790390" y="4990615"/>
            <a:ext cx="386260" cy="3862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A24762-F826-7D57-7E11-4B26FE220AD3}"/>
              </a:ext>
            </a:extLst>
          </p:cNvPr>
          <p:cNvSpPr/>
          <p:nvPr/>
        </p:nvSpPr>
        <p:spPr>
          <a:xfrm>
            <a:off x="7182652" y="4978294"/>
            <a:ext cx="386260" cy="3862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7CDBB-3F15-711A-F39E-AB2494A99A6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423770" y="5172430"/>
            <a:ext cx="1366620" cy="1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B85747-9837-37B8-E1B2-BE53B55ACBA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6176650" y="5171424"/>
            <a:ext cx="1006002" cy="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EA70204-1796-1877-BE91-0B79023A9844}"/>
              </a:ext>
            </a:extLst>
          </p:cNvPr>
          <p:cNvSpPr/>
          <p:nvPr/>
        </p:nvSpPr>
        <p:spPr>
          <a:xfrm>
            <a:off x="4037510" y="3771649"/>
            <a:ext cx="386260" cy="3862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802ABC-E577-CBA3-6525-8BBED229342F}"/>
                  </a:ext>
                </a:extLst>
              </p:cNvPr>
              <p:cNvSpPr txBox="1"/>
              <p:nvPr/>
            </p:nvSpPr>
            <p:spPr>
              <a:xfrm>
                <a:off x="6160375" y="5151477"/>
                <a:ext cx="635046" cy="372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4,5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802ABC-E577-CBA3-6525-8BBED2293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375" y="5151477"/>
                <a:ext cx="635046" cy="37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A593B01-7AB8-E121-F763-E915F29CB8EC}"/>
              </a:ext>
            </a:extLst>
          </p:cNvPr>
          <p:cNvSpPr/>
          <p:nvPr/>
        </p:nvSpPr>
        <p:spPr>
          <a:xfrm>
            <a:off x="4056175" y="6032665"/>
            <a:ext cx="386260" cy="3862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3CE063-414C-D027-01DF-F72E8519785A}"/>
              </a:ext>
            </a:extLst>
          </p:cNvPr>
          <p:cNvCxnSpPr>
            <a:cxnSpLocks/>
            <a:stCxn id="11" idx="5"/>
            <a:endCxn id="7" idx="1"/>
          </p:cNvCxnSpPr>
          <p:nvPr/>
        </p:nvCxnSpPr>
        <p:spPr>
          <a:xfrm>
            <a:off x="4367204" y="4101343"/>
            <a:ext cx="1479752" cy="94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444A2-04E2-8C9F-D193-C74101C53B99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4385869" y="5320309"/>
            <a:ext cx="1461087" cy="76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81FFB-A6ED-84A3-461F-0AA4AFE9D63D}"/>
                  </a:ext>
                </a:extLst>
              </p:cNvPr>
              <p:cNvSpPr txBox="1"/>
              <p:nvPr/>
            </p:nvSpPr>
            <p:spPr>
              <a:xfrm>
                <a:off x="4721616" y="4074001"/>
                <a:ext cx="635046" cy="367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1,4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81FFB-A6ED-84A3-461F-0AA4AFE9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616" y="4074001"/>
                <a:ext cx="635046" cy="367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300C0E-643D-960B-C038-54593CB9C0F4}"/>
                  </a:ext>
                </a:extLst>
              </p:cNvPr>
              <p:cNvSpPr txBox="1"/>
              <p:nvPr/>
            </p:nvSpPr>
            <p:spPr>
              <a:xfrm>
                <a:off x="4423770" y="4777538"/>
                <a:ext cx="635046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2,4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300C0E-643D-960B-C038-54593CB9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70" y="4777538"/>
                <a:ext cx="635046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3C3C6F-E5B0-65A0-2610-BE10C09911CD}"/>
                  </a:ext>
                </a:extLst>
              </p:cNvPr>
              <p:cNvSpPr txBox="1"/>
              <p:nvPr/>
            </p:nvSpPr>
            <p:spPr>
              <a:xfrm>
                <a:off x="4745384" y="5725144"/>
                <a:ext cx="635046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3,4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3C3C6F-E5B0-65A0-2610-BE10C0991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84" y="5725144"/>
                <a:ext cx="635046" cy="3684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5363F-DB7D-8E32-1B28-6C194902E186}"/>
                  </a:ext>
                </a:extLst>
              </p:cNvPr>
              <p:cNvSpPr txBox="1"/>
              <p:nvPr/>
            </p:nvSpPr>
            <p:spPr>
              <a:xfrm>
                <a:off x="2430920" y="2369504"/>
                <a:ext cx="6874143" cy="890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5363F-DB7D-8E32-1B28-6C194902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920" y="2369504"/>
                <a:ext cx="6874143" cy="890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162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38061-2D8E-3941-290C-C2FADA7E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00BD-16B2-CD63-6D09-E9060812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Constraints (center)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24CFB-912C-FB03-CBB8-593B8244E8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2234" y="1312863"/>
            <a:ext cx="6011565" cy="449508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Tracking the change in battery from node to node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CA27D-D9DD-365D-FA82-1749C3281873}"/>
                  </a:ext>
                </a:extLst>
              </p:cNvPr>
              <p:cNvSpPr txBox="1"/>
              <p:nvPr/>
            </p:nvSpPr>
            <p:spPr>
              <a:xfrm>
                <a:off x="5701361" y="2272629"/>
                <a:ext cx="6488108" cy="887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nor/>
                                  <m:brk m:alnAt="23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𝑛𝑓𝑙𝑜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𝑏𝑎𝑡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CA27D-D9DD-365D-FA82-1749C328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361" y="2272629"/>
                <a:ext cx="6488108" cy="88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99DCCAF-1700-B54D-E35A-689510808C24}"/>
              </a:ext>
            </a:extLst>
          </p:cNvPr>
          <p:cNvSpPr/>
          <p:nvPr/>
        </p:nvSpPr>
        <p:spPr>
          <a:xfrm>
            <a:off x="6533828" y="4946422"/>
            <a:ext cx="380231" cy="3802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114D98-D047-AB86-5F42-F19D7B053326}"/>
              </a:ext>
            </a:extLst>
          </p:cNvPr>
          <p:cNvSpPr/>
          <p:nvPr/>
        </p:nvSpPr>
        <p:spPr>
          <a:xfrm>
            <a:off x="8286708" y="4957737"/>
            <a:ext cx="380231" cy="3802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77A7AB-B2C4-670E-0FB3-70E37C6C8315}"/>
              </a:ext>
            </a:extLst>
          </p:cNvPr>
          <p:cNvSpPr/>
          <p:nvPr/>
        </p:nvSpPr>
        <p:spPr>
          <a:xfrm>
            <a:off x="9678970" y="4945416"/>
            <a:ext cx="380231" cy="3802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370-A809-911A-529B-497141CF699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6914059" y="5136538"/>
            <a:ext cx="1372649" cy="1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66CCC-6D6E-7F3D-76F9-FE294FCAD18A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8666939" y="5135532"/>
            <a:ext cx="1012031" cy="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9E66596-7ABC-ED7C-522C-7D4A0B315F04}"/>
              </a:ext>
            </a:extLst>
          </p:cNvPr>
          <p:cNvSpPr/>
          <p:nvPr/>
        </p:nvSpPr>
        <p:spPr>
          <a:xfrm>
            <a:off x="6533828" y="3738771"/>
            <a:ext cx="380231" cy="3802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B2AEEA-DB4D-FAB3-5DCF-5A76EC037A8C}"/>
                  </a:ext>
                </a:extLst>
              </p:cNvPr>
              <p:cNvSpPr txBox="1"/>
              <p:nvPr/>
            </p:nvSpPr>
            <p:spPr>
              <a:xfrm>
                <a:off x="8650664" y="5151477"/>
                <a:ext cx="692241" cy="37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B2AEEA-DB4D-FAB3-5DCF-5A76EC037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4" y="5151477"/>
                <a:ext cx="692241" cy="379143"/>
              </a:xfrm>
              <a:prstGeom prst="rect">
                <a:avLst/>
              </a:prstGeom>
              <a:blipFill>
                <a:blip r:embed="rId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33C6DA9-1D78-2EE4-9E79-8A367DB9C1FD}"/>
              </a:ext>
            </a:extLst>
          </p:cNvPr>
          <p:cNvSpPr/>
          <p:nvPr/>
        </p:nvSpPr>
        <p:spPr>
          <a:xfrm>
            <a:off x="6552493" y="5999787"/>
            <a:ext cx="380231" cy="3802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57CBF4-591E-5387-D80C-C69AA93C906F}"/>
              </a:ext>
            </a:extLst>
          </p:cNvPr>
          <p:cNvCxnSpPr>
            <a:cxnSpLocks/>
            <a:stCxn id="11" idx="5"/>
            <a:endCxn id="7" idx="1"/>
          </p:cNvCxnSpPr>
          <p:nvPr/>
        </p:nvCxnSpPr>
        <p:spPr>
          <a:xfrm>
            <a:off x="6858375" y="4063318"/>
            <a:ext cx="1484017" cy="95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51C07F-9188-02E9-2B87-C466FC76A537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6877040" y="5282284"/>
            <a:ext cx="1465352" cy="77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40BEE-909B-ECB6-AB84-C413E1FE00DC}"/>
                  </a:ext>
                </a:extLst>
              </p:cNvPr>
              <p:cNvSpPr txBox="1"/>
              <p:nvPr/>
            </p:nvSpPr>
            <p:spPr>
              <a:xfrm>
                <a:off x="7211905" y="4074001"/>
                <a:ext cx="972702" cy="347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40BEE-909B-ECB6-AB84-C413E1FE0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05" y="4074001"/>
                <a:ext cx="972702" cy="347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196207-1503-C40C-8244-243D10214887}"/>
                  </a:ext>
                </a:extLst>
              </p:cNvPr>
              <p:cNvSpPr txBox="1"/>
              <p:nvPr/>
            </p:nvSpPr>
            <p:spPr>
              <a:xfrm>
                <a:off x="6914059" y="4777538"/>
                <a:ext cx="972702" cy="348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196207-1503-C40C-8244-243D1021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59" y="4777538"/>
                <a:ext cx="972702" cy="348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33515-2C62-9D36-504C-A85EC0A55952}"/>
                  </a:ext>
                </a:extLst>
              </p:cNvPr>
              <p:cNvSpPr txBox="1"/>
              <p:nvPr/>
            </p:nvSpPr>
            <p:spPr>
              <a:xfrm>
                <a:off x="7235673" y="5725144"/>
                <a:ext cx="972702" cy="349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33515-2C62-9D36-504C-A85EC0A55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673" y="5725144"/>
                <a:ext cx="972702" cy="3496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FE407D-11D7-3A17-274B-6756DFA46DB8}"/>
                  </a:ext>
                </a:extLst>
              </p:cNvPr>
              <p:cNvSpPr txBox="1"/>
              <p:nvPr/>
            </p:nvSpPr>
            <p:spPr>
              <a:xfrm>
                <a:off x="-1352346" y="3429000"/>
                <a:ext cx="6874143" cy="757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FE407D-11D7-3A17-274B-6756DFA46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2346" y="3429000"/>
                <a:ext cx="6874143" cy="757387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E0DD286-8B13-28AB-F45F-20ED11AE9D89}"/>
              </a:ext>
            </a:extLst>
          </p:cNvPr>
          <p:cNvSpPr txBox="1">
            <a:spLocks/>
          </p:cNvSpPr>
          <p:nvPr/>
        </p:nvSpPr>
        <p:spPr>
          <a:xfrm>
            <a:off x="838200" y="1312863"/>
            <a:ext cx="4322979" cy="449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Battery state of charge must not exceed max or go below 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1C9AA3-136E-A0C3-0ABE-D03C1845B94D}"/>
              </a:ext>
            </a:extLst>
          </p:cNvPr>
          <p:cNvCxnSpPr/>
          <p:nvPr/>
        </p:nvCxnSpPr>
        <p:spPr>
          <a:xfrm>
            <a:off x="5521797" y="1225685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7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0D85-9D7D-E326-A433-962ABFB6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6BFD-C711-15D5-A4D2-254AE89F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(black box throw away)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71DE15-67EF-AEE9-C7C6-C2D4A3C3B7F0}"/>
              </a:ext>
            </a:extLst>
          </p:cNvPr>
          <p:cNvSpPr/>
          <p:nvPr/>
        </p:nvSpPr>
        <p:spPr>
          <a:xfrm>
            <a:off x="1295141" y="5568950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Elevation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0B980F-992B-E405-90DE-0C482EA3C118}"/>
              </a:ext>
            </a:extLst>
          </p:cNvPr>
          <p:cNvSpPr/>
          <p:nvPr/>
        </p:nvSpPr>
        <p:spPr>
          <a:xfrm>
            <a:off x="1220573" y="3610371"/>
            <a:ext cx="1420077" cy="111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Landsat 8</a:t>
            </a:r>
          </a:p>
          <a:p>
            <a:pPr algn="ctr"/>
            <a:r>
              <a:rPr lang="en-US" dirty="0"/>
              <a:t>Satellite Imagery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3EE5559-AF07-C0E7-6A4B-F70F6727AD88}"/>
              </a:ext>
            </a:extLst>
          </p:cNvPr>
          <p:cNvSpPr/>
          <p:nvPr/>
        </p:nvSpPr>
        <p:spPr>
          <a:xfrm>
            <a:off x="3698060" y="3697283"/>
            <a:ext cx="1420078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 Density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516515-C499-F3F6-371D-961BCDAC4FB8}"/>
              </a:ext>
            </a:extLst>
          </p:cNvPr>
          <p:cNvSpPr/>
          <p:nvPr/>
        </p:nvSpPr>
        <p:spPr>
          <a:xfrm>
            <a:off x="3771640" y="1651793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Costs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FABD74-198E-4749-EB24-A2C277332562}"/>
              </a:ext>
            </a:extLst>
          </p:cNvPr>
          <p:cNvSpPr/>
          <p:nvPr/>
        </p:nvSpPr>
        <p:spPr>
          <a:xfrm>
            <a:off x="3771641" y="5568950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Costs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3CEC6A-C5A9-CD50-3D3F-79703DBF1EA1}"/>
              </a:ext>
            </a:extLst>
          </p:cNvPr>
          <p:cNvSpPr/>
          <p:nvPr/>
        </p:nvSpPr>
        <p:spPr>
          <a:xfrm>
            <a:off x="1295141" y="1651792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</a:t>
            </a:r>
          </a:p>
          <a:p>
            <a:pPr algn="ctr"/>
            <a:r>
              <a:rPr lang="en-US" dirty="0"/>
              <a:t>Locations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265BFC-D894-1961-7CC8-B685B1EFFD0C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66084" y="2120657"/>
            <a:ext cx="120555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4370ABF-2FB5-BC7A-369D-45D559EA5788}"/>
              </a:ext>
            </a:extLst>
          </p:cNvPr>
          <p:cNvSpPr/>
          <p:nvPr/>
        </p:nvSpPr>
        <p:spPr>
          <a:xfrm>
            <a:off x="6248143" y="3697285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19CF6B-DE31-B1BB-C5AA-B95C18C7102E}"/>
              </a:ext>
            </a:extLst>
          </p:cNvPr>
          <p:cNvSpPr/>
          <p:nvPr/>
        </p:nvSpPr>
        <p:spPr>
          <a:xfrm>
            <a:off x="8512710" y="3697284"/>
            <a:ext cx="1612458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Function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60DBD2D-C571-6A2D-6ACE-A647B33F7154}"/>
              </a:ext>
            </a:extLst>
          </p:cNvPr>
          <p:cNvSpPr/>
          <p:nvPr/>
        </p:nvSpPr>
        <p:spPr>
          <a:xfrm>
            <a:off x="8700830" y="5568949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</a:p>
          <a:p>
            <a:pPr algn="ctr"/>
            <a:r>
              <a:rPr lang="en-US" dirty="0"/>
              <a:t>Path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FD1994-203D-A210-45AE-7B773AE03F2B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5042583" y="2120658"/>
            <a:ext cx="1841032" cy="1576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744792-3AB0-BE1A-0BE4-C5B1A2A91C82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640650" y="4166148"/>
            <a:ext cx="10574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319AAE-79A8-5554-36F4-ACF2A595A199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4407113" y="4635013"/>
            <a:ext cx="986" cy="933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5BA842-BD21-2F82-3204-E4A5178E50A5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566084" y="6037815"/>
            <a:ext cx="12055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37E639-56DF-FF46-94BB-D51336FF5F95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4407112" y="2589523"/>
            <a:ext cx="987" cy="110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A5B67A-1CCC-32F6-0EB0-C9599D0FAC46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5042584" y="4635015"/>
            <a:ext cx="1841031" cy="1402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FEDC9AE-6D45-E629-4E58-5A8F861E38F3}"/>
              </a:ext>
            </a:extLst>
          </p:cNvPr>
          <p:cNvSpPr txBox="1"/>
          <p:nvPr/>
        </p:nvSpPr>
        <p:spPr>
          <a:xfrm>
            <a:off x="915936" y="1170246"/>
            <a:ext cx="188021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Collection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B93CB4-B370-1C49-46D6-E5B6C6F85A45}"/>
              </a:ext>
            </a:extLst>
          </p:cNvPr>
          <p:cNvSpPr txBox="1"/>
          <p:nvPr/>
        </p:nvSpPr>
        <p:spPr>
          <a:xfrm>
            <a:off x="4785381" y="1171263"/>
            <a:ext cx="235543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 Phase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FD2294-7469-1C8F-BAA3-BF2116E5A078}"/>
              </a:ext>
            </a:extLst>
          </p:cNvPr>
          <p:cNvSpPr txBox="1"/>
          <p:nvPr/>
        </p:nvSpPr>
        <p:spPr>
          <a:xfrm>
            <a:off x="8261795" y="1170246"/>
            <a:ext cx="213165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Phase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F5C407-0CB4-839D-5A3B-454A088E4F72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318939" y="4635014"/>
            <a:ext cx="17363" cy="9339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394524-250F-1854-34E2-F13F315BDB0B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7519086" y="4166149"/>
            <a:ext cx="9936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8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CCFC0-D913-6F12-3D99-7F3708A11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F6E-1660-78DE-45E5-4107D1DF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aph showing a battery level&#10;&#10;AI-generated content may be incorrect.">
            <a:extLst>
              <a:ext uri="{FF2B5EF4-FFF2-40B4-BE49-F238E27FC236}">
                <a16:creationId xmlns:a16="http://schemas.microsoft.com/office/drawing/2014/main" id="{2E2629AD-09F6-BD3D-2A87-4308D2A6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0589"/>
            <a:ext cx="5372920" cy="3996821"/>
          </a:xfrm>
          <a:prstGeom prst="rect">
            <a:avLst/>
          </a:prstGeom>
        </p:spPr>
      </p:pic>
      <p:pic>
        <p:nvPicPr>
          <p:cNvPr id="11" name="Picture 10" descr="A map with a blue line and red arrows&#10;&#10;AI-generated content may be incorrect.">
            <a:extLst>
              <a:ext uri="{FF2B5EF4-FFF2-40B4-BE49-F238E27FC236}">
                <a16:creationId xmlns:a16="http://schemas.microsoft.com/office/drawing/2014/main" id="{C25DB64A-CFCB-4030-2A2D-444A6DEE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25" y="1354923"/>
            <a:ext cx="4216907" cy="41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0057-CA76-33A9-34B3-5A6956A72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8DDB-C709-EF24-710D-DCB7A675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004C-3B6A-3AC3-681D-CF2497E81A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propose a methodology for autonomous vehicle route planning that </a:t>
            </a:r>
            <a:r>
              <a:rPr lang="en-US" b="1" dirty="0"/>
              <a:t>balances</a:t>
            </a:r>
            <a:r>
              <a:rPr lang="en-US" dirty="0"/>
              <a:t> energy efficiency and stealth to enhance mission success.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</a:t>
            </a:r>
          </a:p>
          <a:p>
            <a:pPr marL="514350" indent="-514350">
              <a:buAutoNum type="arabicPeriod"/>
            </a:pPr>
            <a:r>
              <a:rPr lang="en-US" dirty="0"/>
              <a:t>Refine path restrictions (cliffs, water, marshes)</a:t>
            </a:r>
          </a:p>
          <a:p>
            <a:pPr marL="514350" indent="-514350">
              <a:buAutoNum type="arabicPeriod"/>
            </a:pPr>
            <a:r>
              <a:rPr lang="en-US" dirty="0"/>
              <a:t>Testing on Vehicle</a:t>
            </a:r>
          </a:p>
          <a:p>
            <a:pPr marL="514350" indent="-514350">
              <a:buAutoNum type="arabicPeriod"/>
            </a:pPr>
            <a:r>
              <a:rPr lang="en-US" dirty="0"/>
              <a:t>Charging in Place</a:t>
            </a:r>
          </a:p>
        </p:txBody>
      </p:sp>
    </p:spTree>
    <p:extLst>
      <p:ext uri="{BB962C8B-B14F-4D97-AF65-F5344CB8AC3E}">
        <p14:creationId xmlns:p14="http://schemas.microsoft.com/office/powerpoint/2010/main" val="347312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4982F-CB37-9F0C-B66E-BC862A53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FBE0-512B-795F-E4EA-64570BEF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Contested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9339-5D89-0818-0F15-E5459576E8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12863"/>
            <a:ext cx="10515600" cy="524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Methodology to balance Detection and Energy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730D74-5CFB-F635-2CBD-516513620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6" b="16631"/>
          <a:stretch/>
        </p:blipFill>
        <p:spPr bwMode="auto">
          <a:xfrm>
            <a:off x="2754288" y="1772516"/>
            <a:ext cx="6683423" cy="44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05A7D-E278-C61C-D326-ACC792A25325}"/>
              </a:ext>
            </a:extLst>
          </p:cNvPr>
          <p:cNvSpPr txBox="1"/>
          <p:nvPr/>
        </p:nvSpPr>
        <p:spPr>
          <a:xfrm>
            <a:off x="7752638" y="6229275"/>
            <a:ext cx="1361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Clearpath</a:t>
            </a:r>
            <a:r>
              <a:rPr lang="en-US" sz="1200" dirty="0"/>
              <a:t> Robotics</a:t>
            </a:r>
          </a:p>
        </p:txBody>
      </p:sp>
    </p:spTree>
    <p:extLst>
      <p:ext uri="{BB962C8B-B14F-4D97-AF65-F5344CB8AC3E}">
        <p14:creationId xmlns:p14="http://schemas.microsoft.com/office/powerpoint/2010/main" val="181158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602CB4-CDCE-F8D7-859F-C9F05D67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514C-A1C7-5F79-0B07-F4AAA614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974A-3675-3C5C-26A7-ACE4D9DF99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Brief explanation maybe</a:t>
            </a:r>
          </a:p>
          <a:p>
            <a:pPr marL="0" indent="0">
              <a:buNone/>
            </a:pPr>
            <a:r>
              <a:rPr lang="en-US" dirty="0"/>
              <a:t>Show picture of walking </a:t>
            </a:r>
            <a:r>
              <a:rPr lang="en-US" dirty="0" err="1"/>
              <a:t>sneeking</a:t>
            </a:r>
            <a:r>
              <a:rPr lang="en-US" dirty="0"/>
              <a:t> crawling </a:t>
            </a:r>
          </a:p>
          <a:p>
            <a:pPr marL="0" indent="0">
              <a:buNone/>
            </a:pPr>
            <a:r>
              <a:rPr lang="en-US" dirty="0"/>
              <a:t>MAJ Kendall maybe?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969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7F047-2A33-4360-1491-1A831E13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29B2-28D6-C810-CED8-4BB78B5A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426D15-8979-F4FF-923B-98E9EE3C4333}"/>
              </a:ext>
            </a:extLst>
          </p:cNvPr>
          <p:cNvSpPr/>
          <p:nvPr/>
        </p:nvSpPr>
        <p:spPr>
          <a:xfrm>
            <a:off x="1295141" y="5568950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Elevation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1CB4E4-2428-270F-1B28-AE94531579ED}"/>
              </a:ext>
            </a:extLst>
          </p:cNvPr>
          <p:cNvSpPr/>
          <p:nvPr/>
        </p:nvSpPr>
        <p:spPr>
          <a:xfrm>
            <a:off x="1220573" y="3610371"/>
            <a:ext cx="1420077" cy="111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Landsat 8</a:t>
            </a:r>
          </a:p>
          <a:p>
            <a:pPr algn="ctr"/>
            <a:r>
              <a:rPr lang="en-US" dirty="0"/>
              <a:t>Satellite Imagery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FC1A13-09FC-BBDB-D97B-BCBC81F3A757}"/>
              </a:ext>
            </a:extLst>
          </p:cNvPr>
          <p:cNvSpPr/>
          <p:nvPr/>
        </p:nvSpPr>
        <p:spPr>
          <a:xfrm>
            <a:off x="3698060" y="3697283"/>
            <a:ext cx="1420078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 Density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DC99116-3DBF-5D78-5C79-4C0FC948912D}"/>
              </a:ext>
            </a:extLst>
          </p:cNvPr>
          <p:cNvSpPr/>
          <p:nvPr/>
        </p:nvSpPr>
        <p:spPr>
          <a:xfrm>
            <a:off x="3771640" y="1651793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Costs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3E8932C-CBEC-92C3-7C23-9396F75E3202}"/>
              </a:ext>
            </a:extLst>
          </p:cNvPr>
          <p:cNvSpPr/>
          <p:nvPr/>
        </p:nvSpPr>
        <p:spPr>
          <a:xfrm>
            <a:off x="3771641" y="5568950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Costs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75E429A-A3D6-0129-71BC-54BFD66512D2}"/>
              </a:ext>
            </a:extLst>
          </p:cNvPr>
          <p:cNvSpPr/>
          <p:nvPr/>
        </p:nvSpPr>
        <p:spPr>
          <a:xfrm>
            <a:off x="1295141" y="1651792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</a:t>
            </a:r>
          </a:p>
          <a:p>
            <a:pPr algn="ctr"/>
            <a:r>
              <a:rPr lang="en-US" dirty="0"/>
              <a:t>Locations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7858C5-1E9E-C9AA-46C6-F88F9D86E4F0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66084" y="2120657"/>
            <a:ext cx="120555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D867E6F-F69A-9B50-308B-C77BDCA5AE3C}"/>
              </a:ext>
            </a:extLst>
          </p:cNvPr>
          <p:cNvSpPr/>
          <p:nvPr/>
        </p:nvSpPr>
        <p:spPr>
          <a:xfrm>
            <a:off x="6248143" y="3697285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6EA613-8CE7-8388-04B3-B89632C96A55}"/>
              </a:ext>
            </a:extLst>
          </p:cNvPr>
          <p:cNvSpPr/>
          <p:nvPr/>
        </p:nvSpPr>
        <p:spPr>
          <a:xfrm>
            <a:off x="8512710" y="3697284"/>
            <a:ext cx="1612458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Function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D739E4-65BD-13F0-4817-CB209FF655BB}"/>
              </a:ext>
            </a:extLst>
          </p:cNvPr>
          <p:cNvSpPr/>
          <p:nvPr/>
        </p:nvSpPr>
        <p:spPr>
          <a:xfrm>
            <a:off x="8700830" y="5568949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</a:p>
          <a:p>
            <a:pPr algn="ctr"/>
            <a:r>
              <a:rPr lang="en-US" dirty="0"/>
              <a:t>Path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6C99EE-04AC-E6C1-AA11-0CB6F01BAF96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5042583" y="2120658"/>
            <a:ext cx="1841032" cy="1576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0D8816-09B9-96DC-F8D3-7A5EAD01D9A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640650" y="4166148"/>
            <a:ext cx="10574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13DB42-DAA8-8DD8-F8C2-CCD7FEDB55D7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4407113" y="4635013"/>
            <a:ext cx="986" cy="933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8F4DD7-B108-A176-61F2-1ED0B8022D54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566084" y="6037815"/>
            <a:ext cx="12055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7FE219-30FF-DFC3-2543-74CA80CD0DCD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4407112" y="2589523"/>
            <a:ext cx="987" cy="110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DE6B45-05BD-C175-1E31-67940A14D4D0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5042584" y="4635015"/>
            <a:ext cx="1841031" cy="1402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71904B-DABA-F7A7-4F40-C809B8B2BF64}"/>
              </a:ext>
            </a:extLst>
          </p:cNvPr>
          <p:cNvSpPr txBox="1"/>
          <p:nvPr/>
        </p:nvSpPr>
        <p:spPr>
          <a:xfrm>
            <a:off x="915936" y="1170246"/>
            <a:ext cx="188021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Collection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2E7A0-4BA2-37F9-3958-B8782D10BF72}"/>
              </a:ext>
            </a:extLst>
          </p:cNvPr>
          <p:cNvSpPr txBox="1"/>
          <p:nvPr/>
        </p:nvSpPr>
        <p:spPr>
          <a:xfrm>
            <a:off x="4785381" y="1171263"/>
            <a:ext cx="235543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 Phase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2BC994-2181-0928-802F-D0E50FA6F587}"/>
              </a:ext>
            </a:extLst>
          </p:cNvPr>
          <p:cNvSpPr txBox="1"/>
          <p:nvPr/>
        </p:nvSpPr>
        <p:spPr>
          <a:xfrm>
            <a:off x="8261795" y="1170246"/>
            <a:ext cx="213165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Phase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D089E9-3C59-D1E5-01B3-21E0DE188C31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318939" y="4635014"/>
            <a:ext cx="17363" cy="9339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72FCDD-002D-C95B-60EF-364E911F582A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7519086" y="4166149"/>
            <a:ext cx="9936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01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04922-5CDB-E8C4-7D51-A8451DB8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C252-C017-BD1B-EC78-B6A16E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BA9013-EB50-67D9-B3FE-D8FE0AEC0A08}"/>
              </a:ext>
            </a:extLst>
          </p:cNvPr>
          <p:cNvSpPr/>
          <p:nvPr/>
        </p:nvSpPr>
        <p:spPr>
          <a:xfrm>
            <a:off x="1295141" y="5568950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Elevation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C528292-01F9-F476-E2BA-1D6D7ADD5998}"/>
              </a:ext>
            </a:extLst>
          </p:cNvPr>
          <p:cNvSpPr/>
          <p:nvPr/>
        </p:nvSpPr>
        <p:spPr>
          <a:xfrm>
            <a:off x="1220573" y="3610371"/>
            <a:ext cx="1420077" cy="111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Landsat 8</a:t>
            </a:r>
          </a:p>
          <a:p>
            <a:pPr algn="ctr"/>
            <a:r>
              <a:rPr lang="en-US" dirty="0"/>
              <a:t>Satellite Imagery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6B6883A-7BA9-51C2-30D6-CBA21D5EA13B}"/>
              </a:ext>
            </a:extLst>
          </p:cNvPr>
          <p:cNvSpPr/>
          <p:nvPr/>
        </p:nvSpPr>
        <p:spPr>
          <a:xfrm>
            <a:off x="3698060" y="3697283"/>
            <a:ext cx="1420078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 Density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9167A91-4791-6FE3-AE90-9FA757DA2A78}"/>
              </a:ext>
            </a:extLst>
          </p:cNvPr>
          <p:cNvSpPr/>
          <p:nvPr/>
        </p:nvSpPr>
        <p:spPr>
          <a:xfrm>
            <a:off x="3771640" y="1651793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Costs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43D368-9EE3-9CE5-AE85-6AE5E0FAC1FD}"/>
              </a:ext>
            </a:extLst>
          </p:cNvPr>
          <p:cNvSpPr/>
          <p:nvPr/>
        </p:nvSpPr>
        <p:spPr>
          <a:xfrm>
            <a:off x="3771641" y="5568950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Costs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E274CAE-EECA-2537-3D68-0417965C3D17}"/>
              </a:ext>
            </a:extLst>
          </p:cNvPr>
          <p:cNvSpPr/>
          <p:nvPr/>
        </p:nvSpPr>
        <p:spPr>
          <a:xfrm>
            <a:off x="1295141" y="1651792"/>
            <a:ext cx="1270943" cy="93773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</a:t>
            </a:r>
          </a:p>
          <a:p>
            <a:pPr algn="ctr"/>
            <a:r>
              <a:rPr lang="en-US" dirty="0"/>
              <a:t>Locations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AB16CD-31C8-26DE-0A2E-700AEB99C2A6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66084" y="2120657"/>
            <a:ext cx="120555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0D402F-9E3A-A0DD-7907-A0EA7AA56F46}"/>
              </a:ext>
            </a:extLst>
          </p:cNvPr>
          <p:cNvSpPr/>
          <p:nvPr/>
        </p:nvSpPr>
        <p:spPr>
          <a:xfrm>
            <a:off x="6248143" y="3697285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BBF826-1D6A-B4DD-A2B8-46F4255440AF}"/>
              </a:ext>
            </a:extLst>
          </p:cNvPr>
          <p:cNvSpPr/>
          <p:nvPr/>
        </p:nvSpPr>
        <p:spPr>
          <a:xfrm>
            <a:off x="8512710" y="3697284"/>
            <a:ext cx="1612458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Function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389B456-DAC6-97B4-8AEB-69D3F1AA8F0E}"/>
              </a:ext>
            </a:extLst>
          </p:cNvPr>
          <p:cNvSpPr/>
          <p:nvPr/>
        </p:nvSpPr>
        <p:spPr>
          <a:xfrm>
            <a:off x="8700830" y="5568949"/>
            <a:ext cx="1270943" cy="93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</a:p>
          <a:p>
            <a:pPr algn="ctr"/>
            <a:r>
              <a:rPr lang="en-US" dirty="0"/>
              <a:t>Path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33873-21E6-1E0D-2190-B2A16C21BB90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5042583" y="2120658"/>
            <a:ext cx="1841032" cy="1576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86B8DD-9261-0A4C-3479-5368CCF1B7C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640650" y="4166148"/>
            <a:ext cx="10574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CF22B7-6086-A9DA-696E-B729A415BF26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4407113" y="4635013"/>
            <a:ext cx="986" cy="933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582E9C-34DE-0F31-46CC-EA2430FA2892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566084" y="6037815"/>
            <a:ext cx="12055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5008C1-EF24-FC7A-FCF5-FB4CBC12090F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4407112" y="2589523"/>
            <a:ext cx="987" cy="110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35D804-8476-C6B0-DB23-C633FECCD431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5042584" y="4635015"/>
            <a:ext cx="1841031" cy="1402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4508EC-4CC3-8FEC-431E-DA4E1A876A51}"/>
              </a:ext>
            </a:extLst>
          </p:cNvPr>
          <p:cNvSpPr txBox="1"/>
          <p:nvPr/>
        </p:nvSpPr>
        <p:spPr>
          <a:xfrm>
            <a:off x="915936" y="1170246"/>
            <a:ext cx="188021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Collection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656489-A437-D892-B298-CDB6A776E3AA}"/>
              </a:ext>
            </a:extLst>
          </p:cNvPr>
          <p:cNvSpPr txBox="1"/>
          <p:nvPr/>
        </p:nvSpPr>
        <p:spPr>
          <a:xfrm>
            <a:off x="4785381" y="1171263"/>
            <a:ext cx="235543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 Phase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570A4B-9C62-AB44-91B2-40330E9D1C58}"/>
              </a:ext>
            </a:extLst>
          </p:cNvPr>
          <p:cNvSpPr txBox="1"/>
          <p:nvPr/>
        </p:nvSpPr>
        <p:spPr>
          <a:xfrm>
            <a:off x="8261795" y="1170246"/>
            <a:ext cx="213165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Phase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69F045-6546-8A80-B077-F05575ABBAC2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318939" y="4635014"/>
            <a:ext cx="17363" cy="9339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4FD9EF8-EB59-965E-0189-F6FAE5C14B6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7519086" y="4166149"/>
            <a:ext cx="9936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9A479-DC9B-3A70-A564-A05038491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D2C8-E607-21FC-2AF2-38C2D35E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Operations</a:t>
            </a:r>
          </a:p>
        </p:txBody>
      </p:sp>
      <p:pic>
        <p:nvPicPr>
          <p:cNvPr id="1026" name="Picture 2" descr="Landsat 8 right side view of the satellite.">
            <a:extLst>
              <a:ext uri="{FF2B5EF4-FFF2-40B4-BE49-F238E27FC236}">
                <a16:creationId xmlns:a16="http://schemas.microsoft.com/office/drawing/2014/main" id="{D0D16573-22AB-19BA-01BE-7C00814D9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 r="21082"/>
          <a:stretch/>
        </p:blipFill>
        <p:spPr bwMode="auto">
          <a:xfrm>
            <a:off x="1324817" y="2728431"/>
            <a:ext cx="2098307" cy="19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cGIS - Wikipedia">
            <a:extLst>
              <a:ext uri="{FF2B5EF4-FFF2-40B4-BE49-F238E27FC236}">
                <a16:creationId xmlns:a16="http://schemas.microsoft.com/office/drawing/2014/main" id="{D0090101-8261-A6E4-7864-A325D311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77" y="2728431"/>
            <a:ext cx="1922446" cy="19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A89573-74EB-93E0-2BD7-4C828D69D7E1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423124" y="3689654"/>
            <a:ext cx="1711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66C98-4A40-70A2-8572-3845A59303F0}"/>
              </a:ext>
            </a:extLst>
          </p:cNvPr>
          <p:cNvCxnSpPr>
            <a:cxnSpLocks/>
            <a:stCxn id="1028" idx="3"/>
            <a:endCxn id="33" idx="1"/>
          </p:cNvCxnSpPr>
          <p:nvPr/>
        </p:nvCxnSpPr>
        <p:spPr>
          <a:xfrm flipV="1">
            <a:off x="7057223" y="1972434"/>
            <a:ext cx="2523280" cy="1717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C02EF5-AC24-B3E0-F6B4-1E3C297034A2}"/>
              </a:ext>
            </a:extLst>
          </p:cNvPr>
          <p:cNvCxnSpPr>
            <a:cxnSpLocks/>
            <a:stCxn id="1028" idx="3"/>
            <a:endCxn id="31" idx="1"/>
          </p:cNvCxnSpPr>
          <p:nvPr/>
        </p:nvCxnSpPr>
        <p:spPr>
          <a:xfrm>
            <a:off x="7057223" y="3689654"/>
            <a:ext cx="2509103" cy="32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3E73AD-5443-633C-2D56-B550B1B16B52}"/>
              </a:ext>
            </a:extLst>
          </p:cNvPr>
          <p:cNvCxnSpPr>
            <a:cxnSpLocks/>
            <a:stCxn id="1028" idx="3"/>
            <a:endCxn id="29" idx="1"/>
          </p:cNvCxnSpPr>
          <p:nvPr/>
        </p:nvCxnSpPr>
        <p:spPr>
          <a:xfrm>
            <a:off x="7057223" y="3689654"/>
            <a:ext cx="2523280" cy="1782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644C990-4AAB-5922-B649-7BBBAF105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03" y="4715917"/>
            <a:ext cx="1510092" cy="15119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9018D5-7142-50BE-9C14-04080C0AE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26" y="2966177"/>
            <a:ext cx="1510092" cy="1512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10A20A-DB12-5005-7AD6-31F199FEE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03" y="1216437"/>
            <a:ext cx="1510092" cy="1511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F721-648F-388E-37BB-16DAF14EDB5B}"/>
              </a:ext>
            </a:extLst>
          </p:cNvPr>
          <p:cNvSpPr txBox="1"/>
          <p:nvPr/>
        </p:nvSpPr>
        <p:spPr>
          <a:xfrm>
            <a:off x="1833052" y="4715917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Landsat 8</a:t>
            </a:r>
          </a:p>
        </p:txBody>
      </p:sp>
      <p:pic>
        <p:nvPicPr>
          <p:cNvPr id="3074" name="Picture 2" descr="Landsat Bands">
            <a:extLst>
              <a:ext uri="{FF2B5EF4-FFF2-40B4-BE49-F238E27FC236}">
                <a16:creationId xmlns:a16="http://schemas.microsoft.com/office/drawing/2014/main" id="{955EDE82-9FA2-0329-C8FE-75F0BA98C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181100"/>
            <a:ext cx="53721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3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AC54F-5E4A-8318-164D-0EEAF9C3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7673B3-6069-8F1A-F6EC-CB5D4C26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99" y="1476105"/>
            <a:ext cx="3900885" cy="39057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9CCD1C-CA69-46FC-81FD-B2FB2819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B2772A-61DC-43E6-5BD8-2971DB36228C}"/>
              </a:ext>
            </a:extLst>
          </p:cNvPr>
          <p:cNvSpPr txBox="1">
            <a:spLocks/>
          </p:cNvSpPr>
          <p:nvPr/>
        </p:nvSpPr>
        <p:spPr>
          <a:xfrm>
            <a:off x="838200" y="5532089"/>
            <a:ext cx="10515600" cy="644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Digital Elevation Model: 3D representation of the Area of Operations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B6C8E-D949-060F-7A65-77A9C09B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201" y="1476104"/>
            <a:ext cx="3890043" cy="390579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701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25CA07ABE8746922A96DE612B94ED" ma:contentTypeVersion="19" ma:contentTypeDescription="Create a new document." ma:contentTypeScope="" ma:versionID="9286eaafb9faa32d4f1983c5cc2a57cb">
  <xsd:schema xmlns:xsd="http://www.w3.org/2001/XMLSchema" xmlns:xs="http://www.w3.org/2001/XMLSchema" xmlns:p="http://schemas.microsoft.com/office/2006/metadata/properties" xmlns:ns2="56da9768-d3a1-4445-bbbe-4f4dcd00b479" xmlns:ns3="7d11626b-f2c7-480d-9707-dfbb9866a658" targetNamespace="http://schemas.microsoft.com/office/2006/metadata/properties" ma:root="true" ma:fieldsID="05da4da3958dd64ea5025b9ff1adb0e3" ns2:_="" ns3:_="">
    <xsd:import namespace="56da9768-d3a1-4445-bbbe-4f4dcd00b479"/>
    <xsd:import namespace="7d11626b-f2c7-480d-9707-dfbb9866a6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DataDescrip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768-d3a1-4445-bbbe-4f4dcd00b4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DataDescription" ma:index="24" nillable="true" ma:displayName="Data Description" ma:description="Brief description of the dataset" ma:format="Dropdown" ma:internalName="DataDescription">
      <xsd:simpleType>
        <xsd:restriction base="dms:Note">
          <xsd:maxLength value="255"/>
        </xsd:restriction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1626b-f2c7-480d-9707-dfbb9866a65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aa8f4ad-4a2d-4a84-80b7-aae1ccf2ca83}" ma:internalName="TaxCatchAll" ma:showField="CatchAllData" ma:web="7d11626b-f2c7-480d-9707-dfbb9866a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da9768-d3a1-4445-bbbe-4f4dcd00b479">
      <Terms xmlns="http://schemas.microsoft.com/office/infopath/2007/PartnerControls"/>
    </lcf76f155ced4ddcb4097134ff3c332f>
    <TaxCatchAll xmlns="7d11626b-f2c7-480d-9707-dfbb9866a658" xsi:nil="true"/>
    <DataDescription xmlns="56da9768-d3a1-4445-bbbe-4f4dcd00b47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7E99CE-16BE-4832-B2E1-198B686B0F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da9768-d3a1-4445-bbbe-4f4dcd00b479"/>
    <ds:schemaRef ds:uri="7d11626b-f2c7-480d-9707-dfbb9866a6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10DFD2-D656-4CFE-B1D2-3C4A6816B3DC}">
  <ds:schemaRefs>
    <ds:schemaRef ds:uri="http://purl.org/dc/terms/"/>
    <ds:schemaRef ds:uri="4b0f2749-be2f-491e-8e5a-617d6ac8c552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b6c243bf-a1a9-4ba6-8da4-da0b029aa8eb"/>
    <ds:schemaRef ds:uri="http://www.w3.org/XML/1998/namespace"/>
    <ds:schemaRef ds:uri="56da9768-d3a1-4445-bbbe-4f4dcd00b479"/>
    <ds:schemaRef ds:uri="7d11626b-f2c7-480d-9707-dfbb9866a658"/>
  </ds:schemaRefs>
</ds:datastoreItem>
</file>

<file path=customXml/itemProps3.xml><?xml version="1.0" encoding="utf-8"?>
<ds:datastoreItem xmlns:ds="http://schemas.openxmlformats.org/officeDocument/2006/customXml" ds:itemID="{4194BECD-B240-4B2E-8FB8-8AA33A5F3C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792</Words>
  <Application>Microsoft Office PowerPoint</Application>
  <PresentationFormat>Widescreen</PresentationFormat>
  <Paragraphs>271</Paragraphs>
  <Slides>34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Office Theme</vt:lpstr>
      <vt:lpstr>GhostRoute: Energy-Aware, Detection-Minimizing Path Planning</vt:lpstr>
      <vt:lpstr>Sponsor</vt:lpstr>
      <vt:lpstr>Contested Environments</vt:lpstr>
      <vt:lpstr>Contested Environments</vt:lpstr>
      <vt:lpstr>Previous Work</vt:lpstr>
      <vt:lpstr>Methodology</vt:lpstr>
      <vt:lpstr>Methodology</vt:lpstr>
      <vt:lpstr>Area of Operations</vt:lpstr>
      <vt:lpstr>Elevation</vt:lpstr>
      <vt:lpstr>Area of Operations</vt:lpstr>
      <vt:lpstr>Enemy Locations</vt:lpstr>
      <vt:lpstr>Enemy Locations</vt:lpstr>
      <vt:lpstr>Methodology</vt:lpstr>
      <vt:lpstr>Node Network (start and finish) grab</vt:lpstr>
      <vt:lpstr>Node Network</vt:lpstr>
      <vt:lpstr>Vegetation (add scale)</vt:lpstr>
      <vt:lpstr>Audio Detection</vt:lpstr>
      <vt:lpstr>Visual Detection</vt:lpstr>
      <vt:lpstr>Node Network</vt:lpstr>
      <vt:lpstr>Node Network</vt:lpstr>
      <vt:lpstr>Detection Visualized</vt:lpstr>
      <vt:lpstr>Energy Costs</vt:lpstr>
      <vt:lpstr>Generator (show the addition of node network layer 2)</vt:lpstr>
      <vt:lpstr>Energy Visualized (log scale)</vt:lpstr>
      <vt:lpstr>Methodology</vt:lpstr>
      <vt:lpstr>Optimization Model (transform to ij)</vt:lpstr>
      <vt:lpstr>Optimization Model</vt:lpstr>
      <vt:lpstr>Flow Constraints</vt:lpstr>
      <vt:lpstr>Specialty Flow Constraints</vt:lpstr>
      <vt:lpstr>Battery Constraints </vt:lpstr>
      <vt:lpstr>Battery Constraints (center) </vt:lpstr>
      <vt:lpstr>Methodology (black box throw away)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Reisweber, Nicholas A MAJ</dc:creator>
  <cp:lastModifiedBy>Hyatt, Jacob E CDT 2025</cp:lastModifiedBy>
  <cp:revision>11</cp:revision>
  <dcterms:created xsi:type="dcterms:W3CDTF">2023-04-19T19:56:24Z</dcterms:created>
  <dcterms:modified xsi:type="dcterms:W3CDTF">2025-04-16T13:57:36Z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0x010100EEF25CA07ABE8746922A96DE612B94ED</vt:lpwstr>
  </property>
  <property fmtid="{D5CDD505-2E9C-101B-9397-08002B2CF9AE}" pid="3" name="MediaServiceImageTags">
    <vt:lpwstr/>
  </property>
</Properties>
</file>